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5143500" cx="9144000"/>
  <p:notesSz cx="6858000" cy="9144000"/>
  <p:embeddedFontLst>
    <p:embeddedFont>
      <p:font typeface="Nunito"/>
      <p:regular r:id="rId15"/>
      <p:bold r:id="rId16"/>
      <p:italic r:id="rId17"/>
      <p:boldItalic r:id="rId18"/>
    </p:embeddedFont>
    <p:embeddedFont>
      <p:font typeface="Nunito ExtraBold"/>
      <p:bold r:id="rId19"/>
      <p:boldItalic r:id="rId2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NunitoExtraBold-boldItalic.fntdata"/><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Nunito-regular.fntdata"/><Relationship Id="rId14" Type="http://schemas.openxmlformats.org/officeDocument/2006/relationships/slide" Target="slides/slide9.xml"/><Relationship Id="rId17" Type="http://schemas.openxmlformats.org/officeDocument/2006/relationships/font" Target="fonts/Nunito-italic.fntdata"/><Relationship Id="rId16" Type="http://schemas.openxmlformats.org/officeDocument/2006/relationships/font" Target="fonts/Nunito-bold.fntdata"/><Relationship Id="rId5" Type="http://schemas.openxmlformats.org/officeDocument/2006/relationships/notesMaster" Target="notesMasters/notesMaster1.xml"/><Relationship Id="rId19" Type="http://schemas.openxmlformats.org/officeDocument/2006/relationships/font" Target="fonts/NunitoExtraBold-bold.fntdata"/><Relationship Id="rId6" Type="http://schemas.openxmlformats.org/officeDocument/2006/relationships/slide" Target="slides/slide1.xml"/><Relationship Id="rId18" Type="http://schemas.openxmlformats.org/officeDocument/2006/relationships/font" Target="fonts/Nunito-boldItalic.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2b36fcc9853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2b36fcc9853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2b36fcc9853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2b36fcc9853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g313fc67fdeb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5" name="Google Shape;75;g313fc67fdeb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g2e6c4cb5bc0_0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1" name="Google Shape;81;g2e6c4cb5bc0_0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t>DayOne lấy sáng tạo làm trọng tâm, hướng đến "Văn hoá giao việc không rõ ràng". Văn hoá này nhấn mạnh vào đổi mới, linh hoạt và sáng tạo của nhân viên.</a:t>
            </a:r>
            <a:endParaRPr/>
          </a:p>
          <a:p>
            <a:pPr indent="0" lvl="0" marL="0" rtl="0" algn="l">
              <a:spcBef>
                <a:spcPts val="0"/>
              </a:spcBef>
              <a:spcAft>
                <a:spcPts val="0"/>
              </a:spcAft>
              <a:buClr>
                <a:schemeClr val="dk1"/>
              </a:buClr>
              <a:buSzPts val="1100"/>
              <a:buFont typeface="Arial"/>
              <a:buNone/>
            </a:pPr>
            <a:r>
              <a:t/>
            </a:r>
            <a:endParaRPr/>
          </a:p>
          <a:p>
            <a:pPr indent="0" lvl="0" marL="0" rtl="0" algn="l">
              <a:spcBef>
                <a:spcPts val="0"/>
              </a:spcBef>
              <a:spcAft>
                <a:spcPts val="0"/>
              </a:spcAft>
              <a:buNone/>
            </a:pPr>
            <a:r>
              <a:rPr lang="en"/>
              <a:t>"Giao việc không rõ ràng" là đặc trưng, với lãnh đạo và khách hàng chỉ giao khoảng 20-80% yêu cầu, nhân viên tự phát triển phần còn lại. Văn hoá này giúp phát hiện và gắn kết nhân sự phù hợp, có khả năng làm việc tự lập và hiệu quả. </a:t>
            </a:r>
            <a:r>
              <a:rPr lang="en">
                <a:solidFill>
                  <a:schemeClr val="dk1"/>
                </a:solidFill>
              </a:rPr>
              <a:t>Nhân viên tập trung vào việc tạo ra sản phẩm và ý tưởng độc đáo, dựa trên yêu cầu đơn giản từ lãnh đạo và khách hàng.</a:t>
            </a:r>
            <a:endParaRPr/>
          </a:p>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g2e6c4cb5bc0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7" name="Google Shape;87;g2e6c4cb5bc0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t>Hiện nay, DayOne đặt trọng tâm vào việc tự chủ và sáng tạo trong công việc. Công ty theo đuổi "Văn hoá giao việc không quá rõ ràng", đây là đặc trưng riêng của môi trường làm việc tại DayOne. Việc xây dựng và thực hiện văn hoá này có những ý nghĩa quan trọng sau:</a:t>
            </a:r>
            <a:endParaRPr/>
          </a:p>
          <a:p>
            <a:pPr indent="0" lvl="0" marL="0" rtl="0" algn="l">
              <a:spcBef>
                <a:spcPts val="0"/>
              </a:spcBef>
              <a:spcAft>
                <a:spcPts val="0"/>
              </a:spcAft>
              <a:buClr>
                <a:schemeClr val="dk1"/>
              </a:buClr>
              <a:buSzPts val="1100"/>
              <a:buFont typeface="Arial"/>
              <a:buNone/>
            </a:pPr>
            <a:r>
              <a:t/>
            </a:r>
            <a:endParaRPr/>
          </a:p>
          <a:p>
            <a:pPr indent="0" lvl="0" marL="0" rtl="0" algn="l">
              <a:spcBef>
                <a:spcPts val="0"/>
              </a:spcBef>
              <a:spcAft>
                <a:spcPts val="0"/>
              </a:spcAft>
              <a:buClr>
                <a:schemeClr val="dk1"/>
              </a:buClr>
              <a:buSzPts val="1100"/>
              <a:buFont typeface="Arial"/>
              <a:buNone/>
            </a:pPr>
            <a:r>
              <a:rPr lang="en"/>
              <a:t>Thúc đẩy năng suất và sáng tạo: Nhân viên được trao quyền chủ động, có cơ hội phát huy năng lực, đề xuất ý tưởng và cách thức mới, tạo động lực làm việc hiệu quả hơn.</a:t>
            </a:r>
            <a:endParaRPr/>
          </a:p>
          <a:p>
            <a:pPr indent="0" lvl="0" marL="0" rtl="0" algn="l">
              <a:spcBef>
                <a:spcPts val="0"/>
              </a:spcBef>
              <a:spcAft>
                <a:spcPts val="0"/>
              </a:spcAft>
              <a:buClr>
                <a:schemeClr val="dk1"/>
              </a:buClr>
              <a:buSzPts val="1100"/>
              <a:buFont typeface="Arial"/>
              <a:buNone/>
            </a:pPr>
            <a:r>
              <a:t/>
            </a:r>
            <a:endParaRPr/>
          </a:p>
          <a:p>
            <a:pPr indent="0" lvl="0" marL="0" rtl="0" algn="l">
              <a:spcBef>
                <a:spcPts val="0"/>
              </a:spcBef>
              <a:spcAft>
                <a:spcPts val="0"/>
              </a:spcAft>
              <a:buClr>
                <a:schemeClr val="dk1"/>
              </a:buClr>
              <a:buSzPts val="1100"/>
              <a:buFont typeface="Arial"/>
              <a:buNone/>
            </a:pPr>
            <a:r>
              <a:rPr lang="en"/>
              <a:t>Khuyến khích sáng tạo, chủ động: Nhân viên có thể tự lên kế hoạch, sắp xếp công việc linh hoạt, tự quyết định thời gian và cách thức hoàn thành nhiệm vụ, thể hiện sự tín nhiệm của công ty.</a:t>
            </a:r>
            <a:endParaRPr/>
          </a:p>
          <a:p>
            <a:pPr indent="0" lvl="0" marL="0" rtl="0" algn="l">
              <a:spcBef>
                <a:spcPts val="0"/>
              </a:spcBef>
              <a:spcAft>
                <a:spcPts val="0"/>
              </a:spcAft>
              <a:buClr>
                <a:schemeClr val="dk1"/>
              </a:buClr>
              <a:buSzPts val="1100"/>
              <a:buFont typeface="Arial"/>
              <a:buNone/>
            </a:pPr>
            <a:r>
              <a:t/>
            </a:r>
            <a:endParaRPr/>
          </a:p>
          <a:p>
            <a:pPr indent="0" lvl="0" marL="0" rtl="0" algn="l">
              <a:spcBef>
                <a:spcPts val="0"/>
              </a:spcBef>
              <a:spcAft>
                <a:spcPts val="0"/>
              </a:spcAft>
              <a:buClr>
                <a:schemeClr val="dk1"/>
              </a:buClr>
              <a:buSzPts val="1100"/>
              <a:buFont typeface="Arial"/>
              <a:buNone/>
            </a:pPr>
            <a:r>
              <a:rPr lang="en"/>
              <a:t>Hình thành môi trường làm việc linh hoạt, năng động: Nhân viên được trao cơ hội sáng tạo, đưa ra những cách tiếp cận mới mẻ, thúc đẩy tinh thần đổi mới và khả năng thích ứng với những thay đổi và thách thức.</a:t>
            </a:r>
            <a:endParaRPr/>
          </a:p>
          <a:p>
            <a:pPr indent="0" lvl="0" marL="0" rtl="0" algn="l">
              <a:spcBef>
                <a:spcPts val="0"/>
              </a:spcBef>
              <a:spcAft>
                <a:spcPts val="0"/>
              </a:spcAft>
              <a:buClr>
                <a:schemeClr val="dk1"/>
              </a:buClr>
              <a:buSzPts val="1100"/>
              <a:buFont typeface="Arial"/>
              <a:buNone/>
            </a:pPr>
            <a:r>
              <a:t/>
            </a:r>
            <a:endParaRPr/>
          </a:p>
          <a:p>
            <a:pPr indent="0" lvl="0" marL="0" rtl="0" algn="l">
              <a:spcBef>
                <a:spcPts val="0"/>
              </a:spcBef>
              <a:spcAft>
                <a:spcPts val="0"/>
              </a:spcAft>
              <a:buClr>
                <a:schemeClr val="dk1"/>
              </a:buClr>
              <a:buSzPts val="1100"/>
              <a:buFont typeface="Arial"/>
              <a:buNone/>
            </a:pPr>
            <a:r>
              <a:rPr lang="en"/>
              <a:t>Thu hút và giữ chân nhân tài: Văn hoá giao việc không rõ ràng tạo ra môi trường làm việc linh hoạt, chú trọng trao quyền tự chủ, trở thành "cái nôi" để thu hút và giữ chân các nhân sự chất lượng cao, góp phần nâng cao tính cạnh tranh của công ty.</a:t>
            </a:r>
            <a:endParaRPr/>
          </a:p>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2e6c4cb5bc0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2e6c4cb5bc0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t>Tại DayOne, nhân viên là nền tảng then chốt. Công ty cam kết mang đến môi trường làm việc tích cực và đầy cơ hội thông qua các cam kết:</a:t>
            </a:r>
            <a:endParaRPr/>
          </a:p>
          <a:p>
            <a:pPr indent="0" lvl="0" marL="0" rtl="0" algn="l">
              <a:spcBef>
                <a:spcPts val="0"/>
              </a:spcBef>
              <a:spcAft>
                <a:spcPts val="0"/>
              </a:spcAft>
              <a:buClr>
                <a:schemeClr val="dk1"/>
              </a:buClr>
              <a:buSzPts val="1100"/>
              <a:buFont typeface="Arial"/>
              <a:buNone/>
            </a:pPr>
            <a:r>
              <a:t/>
            </a:r>
            <a:endParaRPr/>
          </a:p>
          <a:p>
            <a:pPr indent="0" lvl="0" marL="0" rtl="0" algn="l">
              <a:spcBef>
                <a:spcPts val="0"/>
              </a:spcBef>
              <a:spcAft>
                <a:spcPts val="0"/>
              </a:spcAft>
              <a:buClr>
                <a:schemeClr val="dk1"/>
              </a:buClr>
              <a:buSzPts val="1100"/>
              <a:buFont typeface="Arial"/>
              <a:buNone/>
            </a:pPr>
            <a:r>
              <a:rPr lang="en"/>
              <a:t>Cơ Hội Phát Triển: Tin nhân viên có tiềm năng vô hạn, Công ty tạo cơ hội học hỏi, đào tạo liên tục, giúp nhân viên nâng cao năng lực.</a:t>
            </a:r>
            <a:endParaRPr/>
          </a:p>
          <a:p>
            <a:pPr indent="0" lvl="0" marL="0" rtl="0" algn="l">
              <a:spcBef>
                <a:spcPts val="0"/>
              </a:spcBef>
              <a:spcAft>
                <a:spcPts val="0"/>
              </a:spcAft>
              <a:buClr>
                <a:schemeClr val="dk1"/>
              </a:buClr>
              <a:buSzPts val="1100"/>
              <a:buFont typeface="Arial"/>
              <a:buNone/>
            </a:pPr>
            <a:r>
              <a:t/>
            </a:r>
            <a:endParaRPr/>
          </a:p>
          <a:p>
            <a:pPr indent="0" lvl="0" marL="0" rtl="0" algn="l">
              <a:spcBef>
                <a:spcPts val="0"/>
              </a:spcBef>
              <a:spcAft>
                <a:spcPts val="0"/>
              </a:spcAft>
              <a:buClr>
                <a:schemeClr val="dk1"/>
              </a:buClr>
              <a:buSzPts val="1100"/>
              <a:buFont typeface="Arial"/>
              <a:buNone/>
            </a:pPr>
            <a:r>
              <a:rPr lang="en"/>
              <a:t>Môi Trường Làm Việc Tích Cực: Xây dựng môi trường năng động, đầy cảm hứng, khuyến khích nhân viên phát huy tiềm năng, đóng góp ý tưởng mới. Tạo hoạt động gắn kết, tăng tinh thần đồng đội.</a:t>
            </a:r>
            <a:endParaRPr/>
          </a:p>
          <a:p>
            <a:pPr indent="0" lvl="0" marL="0" rtl="0" algn="l">
              <a:spcBef>
                <a:spcPts val="0"/>
              </a:spcBef>
              <a:spcAft>
                <a:spcPts val="0"/>
              </a:spcAft>
              <a:buClr>
                <a:schemeClr val="dk1"/>
              </a:buClr>
              <a:buSzPts val="1100"/>
              <a:buFont typeface="Arial"/>
              <a:buNone/>
            </a:pPr>
            <a:r>
              <a:t/>
            </a:r>
            <a:endParaRPr/>
          </a:p>
          <a:p>
            <a:pPr indent="0" lvl="0" marL="0" rtl="0" algn="l">
              <a:spcBef>
                <a:spcPts val="0"/>
              </a:spcBef>
              <a:spcAft>
                <a:spcPts val="0"/>
              </a:spcAft>
              <a:buClr>
                <a:schemeClr val="dk1"/>
              </a:buClr>
              <a:buSzPts val="1100"/>
              <a:buFont typeface="Arial"/>
              <a:buNone/>
            </a:pPr>
            <a:r>
              <a:rPr lang="en"/>
              <a:t>Chính Sách Đãi Ngộ Xứng Đáng: Có chính sách lương thưởng hợp lý, xứng đáng với đóng góp, bao gồm lương cạnh tranh và phúc lợi đầy đủ.</a:t>
            </a:r>
            <a:endParaRPr/>
          </a:p>
          <a:p>
            <a:pPr indent="0" lvl="0" marL="0" rtl="0" algn="l">
              <a:spcBef>
                <a:spcPts val="0"/>
              </a:spcBef>
              <a:spcAft>
                <a:spcPts val="0"/>
              </a:spcAft>
              <a:buClr>
                <a:schemeClr val="dk1"/>
              </a:buClr>
              <a:buSzPts val="1100"/>
              <a:buFont typeface="Arial"/>
              <a:buNone/>
            </a:pPr>
            <a:r>
              <a:t/>
            </a:r>
            <a:endParaRPr/>
          </a:p>
          <a:p>
            <a:pPr indent="0" lvl="0" marL="0" rtl="0" algn="l">
              <a:spcBef>
                <a:spcPts val="0"/>
              </a:spcBef>
              <a:spcAft>
                <a:spcPts val="0"/>
              </a:spcAft>
              <a:buClr>
                <a:schemeClr val="dk1"/>
              </a:buClr>
              <a:buSzPts val="1100"/>
              <a:buFont typeface="Arial"/>
              <a:buNone/>
            </a:pPr>
            <a:r>
              <a:rPr lang="en"/>
              <a:t>Với những cam kết này, DayOne mong muốn xây dựng môi trường làm việc lý tưởng, nơi nhân viên luôn được phát triển và gắn kết với doanh nghiệp.</a:t>
            </a:r>
            <a:endParaRPr/>
          </a:p>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2e6c4cb5bc0_1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2e6c4cb5bc0_1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t>Tại DayOne, sự hài lòng, tin tưởng của khách hàng là nền tảng quan trọng nhất. Công ty cam kết:</a:t>
            </a:r>
            <a:endParaRPr/>
          </a:p>
          <a:p>
            <a:pPr indent="0" lvl="0" marL="0" rtl="0" algn="l">
              <a:spcBef>
                <a:spcPts val="0"/>
              </a:spcBef>
              <a:spcAft>
                <a:spcPts val="0"/>
              </a:spcAft>
              <a:buClr>
                <a:schemeClr val="dk1"/>
              </a:buClr>
              <a:buSzPts val="1100"/>
              <a:buFont typeface="Arial"/>
              <a:buNone/>
            </a:pPr>
            <a:r>
              <a:t/>
            </a:r>
            <a:endParaRPr/>
          </a:p>
          <a:p>
            <a:pPr indent="0" lvl="0" marL="0" rtl="0" algn="l">
              <a:spcBef>
                <a:spcPts val="0"/>
              </a:spcBef>
              <a:spcAft>
                <a:spcPts val="0"/>
              </a:spcAft>
              <a:buClr>
                <a:schemeClr val="dk1"/>
              </a:buClr>
              <a:buSzPts val="1100"/>
              <a:buFont typeface="Arial"/>
              <a:buNone/>
            </a:pPr>
            <a:r>
              <a:rPr lang="en"/>
              <a:t>Chất Lượng Sản Phẩm, Dịch Vụ: Nỗ lực cung cấp chất lượng tốt nhất, đáp ứng mọi tiêu chuẩn và mong đợi.</a:t>
            </a:r>
            <a:endParaRPr/>
          </a:p>
          <a:p>
            <a:pPr indent="0" lvl="0" marL="0" rtl="0" algn="l">
              <a:spcBef>
                <a:spcPts val="0"/>
              </a:spcBef>
              <a:spcAft>
                <a:spcPts val="0"/>
              </a:spcAft>
              <a:buClr>
                <a:schemeClr val="dk1"/>
              </a:buClr>
              <a:buSzPts val="1100"/>
              <a:buFont typeface="Arial"/>
              <a:buNone/>
            </a:pPr>
            <a:r>
              <a:t/>
            </a:r>
            <a:endParaRPr/>
          </a:p>
          <a:p>
            <a:pPr indent="0" lvl="0" marL="0" rtl="0" algn="l">
              <a:spcBef>
                <a:spcPts val="0"/>
              </a:spcBef>
              <a:spcAft>
                <a:spcPts val="0"/>
              </a:spcAft>
              <a:buClr>
                <a:schemeClr val="dk1"/>
              </a:buClr>
              <a:buSzPts val="1100"/>
              <a:buFont typeface="Arial"/>
              <a:buNone/>
            </a:pPr>
            <a:r>
              <a:rPr lang="en"/>
              <a:t>Dịch Vụ Khách Hàng: Xem khách hàng là trọng tâm, nhân viên nhiệt huyết, tận tâm, hỗ trợ nhanh chóng, hiệu quả.</a:t>
            </a:r>
            <a:endParaRPr/>
          </a:p>
          <a:p>
            <a:pPr indent="0" lvl="0" marL="0" rtl="0" algn="l">
              <a:spcBef>
                <a:spcPts val="0"/>
              </a:spcBef>
              <a:spcAft>
                <a:spcPts val="0"/>
              </a:spcAft>
              <a:buClr>
                <a:schemeClr val="dk1"/>
              </a:buClr>
              <a:buSzPts val="1100"/>
              <a:buFont typeface="Arial"/>
              <a:buNone/>
            </a:pPr>
            <a:r>
              <a:t/>
            </a:r>
            <a:endParaRPr/>
          </a:p>
          <a:p>
            <a:pPr indent="0" lvl="0" marL="0" rtl="0" algn="l">
              <a:spcBef>
                <a:spcPts val="0"/>
              </a:spcBef>
              <a:spcAft>
                <a:spcPts val="0"/>
              </a:spcAft>
              <a:buClr>
                <a:schemeClr val="dk1"/>
              </a:buClr>
              <a:buSzPts val="1100"/>
              <a:buFont typeface="Arial"/>
              <a:buNone/>
            </a:pPr>
            <a:r>
              <a:rPr lang="en"/>
              <a:t>DayOne tin sẽ trở thành đối tác tin cậy, mang lại trải nghiệm tuyệt vời. Luôn sẵn sàng lắng nghe, cải thiện chất lượng dịch vụ.</a:t>
            </a:r>
            <a:endParaRPr/>
          </a:p>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10f8544e2da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3" name="Google Shape;113;g10f8544e2da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rtl="0" algn="ctr">
              <a:spcBef>
                <a:spcPts val="0"/>
              </a:spcBef>
              <a:spcAft>
                <a:spcPts val="0"/>
              </a:spcAft>
              <a:buClr>
                <a:srgbClr val="1C4587"/>
              </a:buClr>
              <a:buSzPts val="5200"/>
              <a:buFont typeface="Nunito"/>
              <a:buNone/>
              <a:defRPr b="1" sz="5200">
                <a:solidFill>
                  <a:srgbClr val="1C4587"/>
                </a:solidFill>
                <a:latin typeface="Nunito"/>
                <a:ea typeface="Nunito"/>
                <a:cs typeface="Nunito"/>
                <a:sym typeface="Nunito"/>
              </a:defRPr>
            </a:lvl1pPr>
            <a:lvl2pPr lvl="1" rtl="0" algn="ctr">
              <a:spcBef>
                <a:spcPts val="0"/>
              </a:spcBef>
              <a:spcAft>
                <a:spcPts val="0"/>
              </a:spcAft>
              <a:buSzPts val="5200"/>
              <a:buNone/>
              <a:defRPr sz="5200"/>
            </a:lvl2pPr>
            <a:lvl3pPr lvl="2" rtl="0" algn="ctr">
              <a:spcBef>
                <a:spcPts val="0"/>
              </a:spcBef>
              <a:spcAft>
                <a:spcPts val="0"/>
              </a:spcAft>
              <a:buSzPts val="5200"/>
              <a:buNone/>
              <a:defRPr sz="5200"/>
            </a:lvl3pPr>
            <a:lvl4pPr lvl="3" rtl="0" algn="ctr">
              <a:spcBef>
                <a:spcPts val="0"/>
              </a:spcBef>
              <a:spcAft>
                <a:spcPts val="0"/>
              </a:spcAft>
              <a:buSzPts val="5200"/>
              <a:buNone/>
              <a:defRPr sz="5200"/>
            </a:lvl4pPr>
            <a:lvl5pPr lvl="4" rtl="0" algn="ctr">
              <a:spcBef>
                <a:spcPts val="0"/>
              </a:spcBef>
              <a:spcAft>
                <a:spcPts val="0"/>
              </a:spcAft>
              <a:buSzPts val="5200"/>
              <a:buNone/>
              <a:defRPr sz="5200"/>
            </a:lvl5pPr>
            <a:lvl6pPr lvl="5" rtl="0" algn="ctr">
              <a:spcBef>
                <a:spcPts val="0"/>
              </a:spcBef>
              <a:spcAft>
                <a:spcPts val="0"/>
              </a:spcAft>
              <a:buSzPts val="5200"/>
              <a:buNone/>
              <a:defRPr sz="5200"/>
            </a:lvl6pPr>
            <a:lvl7pPr lvl="6" rtl="0" algn="ctr">
              <a:spcBef>
                <a:spcPts val="0"/>
              </a:spcBef>
              <a:spcAft>
                <a:spcPts val="0"/>
              </a:spcAft>
              <a:buSzPts val="5200"/>
              <a:buNone/>
              <a:defRPr sz="5200"/>
            </a:lvl7pPr>
            <a:lvl8pPr lvl="7" rtl="0" algn="ctr">
              <a:spcBef>
                <a:spcPts val="0"/>
              </a:spcBef>
              <a:spcAft>
                <a:spcPts val="0"/>
              </a:spcAft>
              <a:buSzPts val="5200"/>
              <a:buNone/>
              <a:defRPr sz="5200"/>
            </a:lvl8pPr>
            <a:lvl9pPr lvl="8" rtl="0"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rtl="0" algn="ctr">
              <a:lnSpc>
                <a:spcPct val="100000"/>
              </a:lnSpc>
              <a:spcBef>
                <a:spcPts val="0"/>
              </a:spcBef>
              <a:spcAft>
                <a:spcPts val="0"/>
              </a:spcAft>
              <a:buClr>
                <a:srgbClr val="3C78D8"/>
              </a:buClr>
              <a:buSzPts val="2800"/>
              <a:buFont typeface="Nunito"/>
              <a:buNone/>
              <a:defRPr sz="2800">
                <a:solidFill>
                  <a:srgbClr val="3C78D8"/>
                </a:solidFill>
                <a:latin typeface="Nunito"/>
                <a:ea typeface="Nunito"/>
                <a:cs typeface="Nunito"/>
                <a:sym typeface="Nunito"/>
              </a:defRPr>
            </a:lvl1pPr>
            <a:lvl2pPr lvl="1" rtl="0" algn="ctr">
              <a:lnSpc>
                <a:spcPct val="100000"/>
              </a:lnSpc>
              <a:spcBef>
                <a:spcPts val="0"/>
              </a:spcBef>
              <a:spcAft>
                <a:spcPts val="0"/>
              </a:spcAft>
              <a:buSzPts val="2800"/>
              <a:buNone/>
              <a:defRPr sz="2800"/>
            </a:lvl2pPr>
            <a:lvl3pPr lvl="2" rtl="0" algn="ctr">
              <a:lnSpc>
                <a:spcPct val="100000"/>
              </a:lnSpc>
              <a:spcBef>
                <a:spcPts val="0"/>
              </a:spcBef>
              <a:spcAft>
                <a:spcPts val="0"/>
              </a:spcAft>
              <a:buSzPts val="2800"/>
              <a:buNone/>
              <a:defRPr sz="2800"/>
            </a:lvl3pPr>
            <a:lvl4pPr lvl="3" rtl="0" algn="ctr">
              <a:lnSpc>
                <a:spcPct val="100000"/>
              </a:lnSpc>
              <a:spcBef>
                <a:spcPts val="0"/>
              </a:spcBef>
              <a:spcAft>
                <a:spcPts val="0"/>
              </a:spcAft>
              <a:buSzPts val="2800"/>
              <a:buNone/>
              <a:defRPr sz="2800"/>
            </a:lvl4pPr>
            <a:lvl5pPr lvl="4" rtl="0" algn="ctr">
              <a:lnSpc>
                <a:spcPct val="100000"/>
              </a:lnSpc>
              <a:spcBef>
                <a:spcPts val="0"/>
              </a:spcBef>
              <a:spcAft>
                <a:spcPts val="0"/>
              </a:spcAft>
              <a:buSzPts val="2800"/>
              <a:buNone/>
              <a:defRPr sz="2800"/>
            </a:lvl5pPr>
            <a:lvl6pPr lvl="5" rtl="0" algn="ctr">
              <a:lnSpc>
                <a:spcPct val="100000"/>
              </a:lnSpc>
              <a:spcBef>
                <a:spcPts val="0"/>
              </a:spcBef>
              <a:spcAft>
                <a:spcPts val="0"/>
              </a:spcAft>
              <a:buSzPts val="2800"/>
              <a:buNone/>
              <a:defRPr sz="2800"/>
            </a:lvl6pPr>
            <a:lvl7pPr lvl="6" rtl="0" algn="ctr">
              <a:lnSpc>
                <a:spcPct val="100000"/>
              </a:lnSpc>
              <a:spcBef>
                <a:spcPts val="0"/>
              </a:spcBef>
              <a:spcAft>
                <a:spcPts val="0"/>
              </a:spcAft>
              <a:buSzPts val="2800"/>
              <a:buNone/>
              <a:defRPr sz="2800"/>
            </a:lvl7pPr>
            <a:lvl8pPr lvl="7" rtl="0" algn="ctr">
              <a:lnSpc>
                <a:spcPct val="100000"/>
              </a:lnSpc>
              <a:spcBef>
                <a:spcPts val="0"/>
              </a:spcBef>
              <a:spcAft>
                <a:spcPts val="0"/>
              </a:spcAft>
              <a:buSzPts val="2800"/>
              <a:buNone/>
              <a:defRPr sz="2800"/>
            </a:lvl8pPr>
            <a:lvl9pPr lvl="8" rtl="0"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rtl="0" algn="ctr">
              <a:spcBef>
                <a:spcPts val="0"/>
              </a:spcBef>
              <a:spcAft>
                <a:spcPts val="0"/>
              </a:spcAft>
              <a:buSzPts val="12000"/>
              <a:buNone/>
              <a:defRPr sz="12000"/>
            </a:lvl1pPr>
            <a:lvl2pPr lvl="1" rtl="0" algn="ctr">
              <a:spcBef>
                <a:spcPts val="0"/>
              </a:spcBef>
              <a:spcAft>
                <a:spcPts val="0"/>
              </a:spcAft>
              <a:buSzPts val="12000"/>
              <a:buNone/>
              <a:defRPr sz="12000"/>
            </a:lvl2pPr>
            <a:lvl3pPr lvl="2" rtl="0" algn="ctr">
              <a:spcBef>
                <a:spcPts val="0"/>
              </a:spcBef>
              <a:spcAft>
                <a:spcPts val="0"/>
              </a:spcAft>
              <a:buSzPts val="12000"/>
              <a:buNone/>
              <a:defRPr sz="12000"/>
            </a:lvl3pPr>
            <a:lvl4pPr lvl="3" rtl="0" algn="ctr">
              <a:spcBef>
                <a:spcPts val="0"/>
              </a:spcBef>
              <a:spcAft>
                <a:spcPts val="0"/>
              </a:spcAft>
              <a:buSzPts val="12000"/>
              <a:buNone/>
              <a:defRPr sz="12000"/>
            </a:lvl4pPr>
            <a:lvl5pPr lvl="4" rtl="0" algn="ctr">
              <a:spcBef>
                <a:spcPts val="0"/>
              </a:spcBef>
              <a:spcAft>
                <a:spcPts val="0"/>
              </a:spcAft>
              <a:buSzPts val="12000"/>
              <a:buNone/>
              <a:defRPr sz="12000"/>
            </a:lvl5pPr>
            <a:lvl6pPr lvl="5" rtl="0" algn="ctr">
              <a:spcBef>
                <a:spcPts val="0"/>
              </a:spcBef>
              <a:spcAft>
                <a:spcPts val="0"/>
              </a:spcAft>
              <a:buSzPts val="12000"/>
              <a:buNone/>
              <a:defRPr sz="12000"/>
            </a:lvl6pPr>
            <a:lvl7pPr lvl="6" rtl="0" algn="ctr">
              <a:spcBef>
                <a:spcPts val="0"/>
              </a:spcBef>
              <a:spcAft>
                <a:spcPts val="0"/>
              </a:spcAft>
              <a:buSzPts val="12000"/>
              <a:buNone/>
              <a:defRPr sz="12000"/>
            </a:lvl7pPr>
            <a:lvl8pPr lvl="7" rtl="0" algn="ctr">
              <a:spcBef>
                <a:spcPts val="0"/>
              </a:spcBef>
              <a:spcAft>
                <a:spcPts val="0"/>
              </a:spcAft>
              <a:buSzPts val="12000"/>
              <a:buNone/>
              <a:defRPr sz="12000"/>
            </a:lvl8pPr>
            <a:lvl9pPr lvl="8" rtl="0"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rtl="0" algn="ctr">
              <a:spcBef>
                <a:spcPts val="0"/>
              </a:spcBef>
              <a:spcAft>
                <a:spcPts val="0"/>
              </a:spcAft>
              <a:buSzPts val="1800"/>
              <a:buChar char="●"/>
              <a:defRPr/>
            </a:lvl1pPr>
            <a:lvl2pPr indent="-317500" lvl="1" marL="914400" rtl="0" algn="ctr">
              <a:spcBef>
                <a:spcPts val="0"/>
              </a:spcBef>
              <a:spcAft>
                <a:spcPts val="0"/>
              </a:spcAft>
              <a:buSzPts val="1400"/>
              <a:buChar char="○"/>
              <a:defRPr/>
            </a:lvl2pPr>
            <a:lvl3pPr indent="-317500" lvl="2" marL="1371600" rtl="0" algn="ctr">
              <a:spcBef>
                <a:spcPts val="0"/>
              </a:spcBef>
              <a:spcAft>
                <a:spcPts val="0"/>
              </a:spcAft>
              <a:buSzPts val="1400"/>
              <a:buChar char="■"/>
              <a:defRPr/>
            </a:lvl3pPr>
            <a:lvl4pPr indent="-317500" lvl="3" marL="1828800" rtl="0" algn="ctr">
              <a:spcBef>
                <a:spcPts val="0"/>
              </a:spcBef>
              <a:spcAft>
                <a:spcPts val="0"/>
              </a:spcAft>
              <a:buSzPts val="1400"/>
              <a:buChar char="●"/>
              <a:defRPr/>
            </a:lvl4pPr>
            <a:lvl5pPr indent="-317500" lvl="4" marL="2286000" rtl="0" algn="ctr">
              <a:spcBef>
                <a:spcPts val="0"/>
              </a:spcBef>
              <a:spcAft>
                <a:spcPts val="0"/>
              </a:spcAft>
              <a:buSzPts val="1400"/>
              <a:buChar char="○"/>
              <a:defRPr/>
            </a:lvl5pPr>
            <a:lvl6pPr indent="-317500" lvl="5" marL="2743200" rtl="0" algn="ctr">
              <a:spcBef>
                <a:spcPts val="0"/>
              </a:spcBef>
              <a:spcAft>
                <a:spcPts val="0"/>
              </a:spcAft>
              <a:buSzPts val="1400"/>
              <a:buChar char="■"/>
              <a:defRPr/>
            </a:lvl6pPr>
            <a:lvl7pPr indent="-317500" lvl="6" marL="3200400" rtl="0" algn="ctr">
              <a:spcBef>
                <a:spcPts val="0"/>
              </a:spcBef>
              <a:spcAft>
                <a:spcPts val="0"/>
              </a:spcAft>
              <a:buSzPts val="1400"/>
              <a:buChar char="●"/>
              <a:defRPr/>
            </a:lvl7pPr>
            <a:lvl8pPr indent="-317500" lvl="7" marL="3657600" rtl="0" algn="ctr">
              <a:spcBef>
                <a:spcPts val="0"/>
              </a:spcBef>
              <a:spcAft>
                <a:spcPts val="0"/>
              </a:spcAft>
              <a:buSzPts val="1400"/>
              <a:buChar char="○"/>
              <a:defRPr/>
            </a:lvl8pPr>
            <a:lvl9pPr indent="-317500" lvl="8" marL="4114800" rtl="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rtl="0" algn="ctr">
              <a:spcBef>
                <a:spcPts val="0"/>
              </a:spcBef>
              <a:spcAft>
                <a:spcPts val="0"/>
              </a:spcAft>
              <a:buSzPts val="3600"/>
              <a:buNone/>
              <a:defRPr sz="3600"/>
            </a:lvl1pPr>
            <a:lvl2pPr lvl="1" rtl="0" algn="ctr">
              <a:spcBef>
                <a:spcPts val="0"/>
              </a:spcBef>
              <a:spcAft>
                <a:spcPts val="0"/>
              </a:spcAft>
              <a:buSzPts val="3600"/>
              <a:buNone/>
              <a:defRPr sz="3600"/>
            </a:lvl2pPr>
            <a:lvl3pPr lvl="2" rtl="0" algn="ctr">
              <a:spcBef>
                <a:spcPts val="0"/>
              </a:spcBef>
              <a:spcAft>
                <a:spcPts val="0"/>
              </a:spcAft>
              <a:buSzPts val="3600"/>
              <a:buNone/>
              <a:defRPr sz="3600"/>
            </a:lvl3pPr>
            <a:lvl4pPr lvl="3" rtl="0" algn="ctr">
              <a:spcBef>
                <a:spcPts val="0"/>
              </a:spcBef>
              <a:spcAft>
                <a:spcPts val="0"/>
              </a:spcAft>
              <a:buSzPts val="3600"/>
              <a:buNone/>
              <a:defRPr sz="3600"/>
            </a:lvl4pPr>
            <a:lvl5pPr lvl="4" rtl="0" algn="ctr">
              <a:spcBef>
                <a:spcPts val="0"/>
              </a:spcBef>
              <a:spcAft>
                <a:spcPts val="0"/>
              </a:spcAft>
              <a:buSzPts val="3600"/>
              <a:buNone/>
              <a:defRPr sz="3600"/>
            </a:lvl5pPr>
            <a:lvl6pPr lvl="5" rtl="0" algn="ctr">
              <a:spcBef>
                <a:spcPts val="0"/>
              </a:spcBef>
              <a:spcAft>
                <a:spcPts val="0"/>
              </a:spcAft>
              <a:buSzPts val="3600"/>
              <a:buNone/>
              <a:defRPr sz="3600"/>
            </a:lvl6pPr>
            <a:lvl7pPr lvl="6" rtl="0" algn="ctr">
              <a:spcBef>
                <a:spcPts val="0"/>
              </a:spcBef>
              <a:spcAft>
                <a:spcPts val="0"/>
              </a:spcAft>
              <a:buSzPts val="3600"/>
              <a:buNone/>
              <a:defRPr sz="3600"/>
            </a:lvl7pPr>
            <a:lvl8pPr lvl="7" rtl="0" algn="ctr">
              <a:spcBef>
                <a:spcPts val="0"/>
              </a:spcBef>
              <a:spcAft>
                <a:spcPts val="0"/>
              </a:spcAft>
              <a:buSzPts val="3600"/>
              <a:buNone/>
              <a:defRPr sz="3600"/>
            </a:lvl8pPr>
            <a:lvl9pPr lvl="8" rtl="0"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rtl="0">
              <a:spcBef>
                <a:spcPts val="0"/>
              </a:spcBef>
              <a:spcAft>
                <a:spcPts val="0"/>
              </a:spcAft>
              <a:buSzPts val="2800"/>
              <a:buNone/>
              <a:defRPr b="1">
                <a:solidFill>
                  <a:schemeClr val="accent1"/>
                </a:solidFill>
                <a:latin typeface="Nunito"/>
                <a:ea typeface="Nunito"/>
                <a:cs typeface="Nunito"/>
                <a:sym typeface="Nunito"/>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rtl="0">
              <a:spcBef>
                <a:spcPts val="0"/>
              </a:spcBef>
              <a:spcAft>
                <a:spcPts val="0"/>
              </a:spcAft>
              <a:buSzPts val="1800"/>
              <a:buChar char="●"/>
              <a:defRPr/>
            </a:lvl1pPr>
            <a:lvl2pPr indent="-317500" lvl="1" marL="914400" rtl="0">
              <a:spcBef>
                <a:spcPts val="0"/>
              </a:spcBef>
              <a:spcAft>
                <a:spcPts val="0"/>
              </a:spcAft>
              <a:buSzPts val="1400"/>
              <a:buChar char="○"/>
              <a:defRPr/>
            </a:lvl2pPr>
            <a:lvl3pPr indent="-317500" lvl="2" marL="1371600" rtl="0">
              <a:spcBef>
                <a:spcPts val="0"/>
              </a:spcBef>
              <a:spcAft>
                <a:spcPts val="0"/>
              </a:spcAft>
              <a:buSzPts val="1400"/>
              <a:buChar char="■"/>
              <a:defRPr/>
            </a:lvl3pPr>
            <a:lvl4pPr indent="-317500" lvl="3" marL="1828800" rtl="0">
              <a:spcBef>
                <a:spcPts val="0"/>
              </a:spcBef>
              <a:spcAft>
                <a:spcPts val="0"/>
              </a:spcAft>
              <a:buSzPts val="1400"/>
              <a:buChar char="●"/>
              <a:defRPr/>
            </a:lvl4pPr>
            <a:lvl5pPr indent="-317500" lvl="4" marL="2286000" rtl="0">
              <a:spcBef>
                <a:spcPts val="0"/>
              </a:spcBef>
              <a:spcAft>
                <a:spcPts val="0"/>
              </a:spcAft>
              <a:buSzPts val="1400"/>
              <a:buChar char="○"/>
              <a:defRPr/>
            </a:lvl5pPr>
            <a:lvl6pPr indent="-317500" lvl="5" marL="2743200" rtl="0">
              <a:spcBef>
                <a:spcPts val="0"/>
              </a:spcBef>
              <a:spcAft>
                <a:spcPts val="0"/>
              </a:spcAft>
              <a:buSzPts val="1400"/>
              <a:buChar char="■"/>
              <a:defRPr/>
            </a:lvl6pPr>
            <a:lvl7pPr indent="-317500" lvl="6" marL="3200400" rtl="0">
              <a:spcBef>
                <a:spcPts val="0"/>
              </a:spcBef>
              <a:spcAft>
                <a:spcPts val="0"/>
              </a:spcAft>
              <a:buSzPts val="1400"/>
              <a:buChar char="●"/>
              <a:defRPr/>
            </a:lvl7pPr>
            <a:lvl8pPr indent="-317500" lvl="7" marL="3657600" rtl="0">
              <a:spcBef>
                <a:spcPts val="0"/>
              </a:spcBef>
              <a:spcAft>
                <a:spcPts val="0"/>
              </a:spcAft>
              <a:buSzPts val="1400"/>
              <a:buChar char="○"/>
              <a:defRPr/>
            </a:lvl8pPr>
            <a:lvl9pPr indent="-317500" lvl="8" marL="4114800" rtl="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rtl="0">
              <a:spcBef>
                <a:spcPts val="0"/>
              </a:spcBef>
              <a:spcAft>
                <a:spcPts val="0"/>
              </a:spcAft>
              <a:buSzPts val="1400"/>
              <a:buChar char="●"/>
              <a:defRPr sz="1400"/>
            </a:lvl1pPr>
            <a:lvl2pPr indent="-304800" lvl="1" marL="914400" rtl="0">
              <a:spcBef>
                <a:spcPts val="0"/>
              </a:spcBef>
              <a:spcAft>
                <a:spcPts val="0"/>
              </a:spcAft>
              <a:buSzPts val="1200"/>
              <a:buChar char="○"/>
              <a:defRPr sz="1200"/>
            </a:lvl2pPr>
            <a:lvl3pPr indent="-304800" lvl="2" marL="1371600" rtl="0">
              <a:spcBef>
                <a:spcPts val="0"/>
              </a:spcBef>
              <a:spcAft>
                <a:spcPts val="0"/>
              </a:spcAft>
              <a:buSzPts val="1200"/>
              <a:buChar char="■"/>
              <a:defRPr sz="1200"/>
            </a:lvl3pPr>
            <a:lvl4pPr indent="-304800" lvl="3" marL="1828800" rtl="0">
              <a:spcBef>
                <a:spcPts val="0"/>
              </a:spcBef>
              <a:spcAft>
                <a:spcPts val="0"/>
              </a:spcAft>
              <a:buSzPts val="1200"/>
              <a:buChar char="●"/>
              <a:defRPr sz="1200"/>
            </a:lvl4pPr>
            <a:lvl5pPr indent="-304800" lvl="4" marL="2286000" rtl="0">
              <a:spcBef>
                <a:spcPts val="0"/>
              </a:spcBef>
              <a:spcAft>
                <a:spcPts val="0"/>
              </a:spcAft>
              <a:buSzPts val="1200"/>
              <a:buChar char="○"/>
              <a:defRPr sz="1200"/>
            </a:lvl5pPr>
            <a:lvl6pPr indent="-304800" lvl="5" marL="2743200" rtl="0">
              <a:spcBef>
                <a:spcPts val="0"/>
              </a:spcBef>
              <a:spcAft>
                <a:spcPts val="0"/>
              </a:spcAft>
              <a:buSzPts val="1200"/>
              <a:buChar char="■"/>
              <a:defRPr sz="1200"/>
            </a:lvl6pPr>
            <a:lvl7pPr indent="-304800" lvl="6" marL="3200400" rtl="0">
              <a:spcBef>
                <a:spcPts val="0"/>
              </a:spcBef>
              <a:spcAft>
                <a:spcPts val="0"/>
              </a:spcAft>
              <a:buSzPts val="1200"/>
              <a:buChar char="●"/>
              <a:defRPr sz="1200"/>
            </a:lvl7pPr>
            <a:lvl8pPr indent="-304800" lvl="7" marL="3657600" rtl="0">
              <a:spcBef>
                <a:spcPts val="0"/>
              </a:spcBef>
              <a:spcAft>
                <a:spcPts val="0"/>
              </a:spcAft>
              <a:buSzPts val="1200"/>
              <a:buChar char="○"/>
              <a:defRPr sz="1200"/>
            </a:lvl8pPr>
            <a:lvl9pPr indent="-304800" lvl="8" marL="4114800" rtl="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rtl="0">
              <a:spcBef>
                <a:spcPts val="0"/>
              </a:spcBef>
              <a:spcAft>
                <a:spcPts val="0"/>
              </a:spcAft>
              <a:buSzPts val="1400"/>
              <a:buChar char="●"/>
              <a:defRPr sz="1400"/>
            </a:lvl1pPr>
            <a:lvl2pPr indent="-304800" lvl="1" marL="914400" rtl="0">
              <a:spcBef>
                <a:spcPts val="0"/>
              </a:spcBef>
              <a:spcAft>
                <a:spcPts val="0"/>
              </a:spcAft>
              <a:buSzPts val="1200"/>
              <a:buChar char="○"/>
              <a:defRPr sz="1200"/>
            </a:lvl2pPr>
            <a:lvl3pPr indent="-304800" lvl="2" marL="1371600" rtl="0">
              <a:spcBef>
                <a:spcPts val="0"/>
              </a:spcBef>
              <a:spcAft>
                <a:spcPts val="0"/>
              </a:spcAft>
              <a:buSzPts val="1200"/>
              <a:buChar char="■"/>
              <a:defRPr sz="1200"/>
            </a:lvl3pPr>
            <a:lvl4pPr indent="-304800" lvl="3" marL="1828800" rtl="0">
              <a:spcBef>
                <a:spcPts val="0"/>
              </a:spcBef>
              <a:spcAft>
                <a:spcPts val="0"/>
              </a:spcAft>
              <a:buSzPts val="1200"/>
              <a:buChar char="●"/>
              <a:defRPr sz="1200"/>
            </a:lvl4pPr>
            <a:lvl5pPr indent="-304800" lvl="4" marL="2286000" rtl="0">
              <a:spcBef>
                <a:spcPts val="0"/>
              </a:spcBef>
              <a:spcAft>
                <a:spcPts val="0"/>
              </a:spcAft>
              <a:buSzPts val="1200"/>
              <a:buChar char="○"/>
              <a:defRPr sz="1200"/>
            </a:lvl5pPr>
            <a:lvl6pPr indent="-304800" lvl="5" marL="2743200" rtl="0">
              <a:spcBef>
                <a:spcPts val="0"/>
              </a:spcBef>
              <a:spcAft>
                <a:spcPts val="0"/>
              </a:spcAft>
              <a:buSzPts val="1200"/>
              <a:buChar char="■"/>
              <a:defRPr sz="1200"/>
            </a:lvl6pPr>
            <a:lvl7pPr indent="-304800" lvl="6" marL="3200400" rtl="0">
              <a:spcBef>
                <a:spcPts val="0"/>
              </a:spcBef>
              <a:spcAft>
                <a:spcPts val="0"/>
              </a:spcAft>
              <a:buSzPts val="1200"/>
              <a:buChar char="●"/>
              <a:defRPr sz="1200"/>
            </a:lvl7pPr>
            <a:lvl8pPr indent="-304800" lvl="7" marL="3657600" rtl="0">
              <a:spcBef>
                <a:spcPts val="0"/>
              </a:spcBef>
              <a:spcAft>
                <a:spcPts val="0"/>
              </a:spcAft>
              <a:buSzPts val="1200"/>
              <a:buChar char="○"/>
              <a:defRPr sz="1200"/>
            </a:lvl8pPr>
            <a:lvl9pPr indent="-304800" lvl="8" marL="4114800" rtl="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rtl="0">
              <a:spcBef>
                <a:spcPts val="0"/>
              </a:spcBef>
              <a:spcAft>
                <a:spcPts val="0"/>
              </a:spcAft>
              <a:buSzPts val="1200"/>
              <a:buChar char="●"/>
              <a:defRPr sz="1200"/>
            </a:lvl1pPr>
            <a:lvl2pPr indent="-304800" lvl="1" marL="914400" rtl="0">
              <a:spcBef>
                <a:spcPts val="0"/>
              </a:spcBef>
              <a:spcAft>
                <a:spcPts val="0"/>
              </a:spcAft>
              <a:buSzPts val="1200"/>
              <a:buChar char="○"/>
              <a:defRPr sz="1200"/>
            </a:lvl2pPr>
            <a:lvl3pPr indent="-304800" lvl="2" marL="1371600" rtl="0">
              <a:spcBef>
                <a:spcPts val="0"/>
              </a:spcBef>
              <a:spcAft>
                <a:spcPts val="0"/>
              </a:spcAft>
              <a:buSzPts val="1200"/>
              <a:buChar char="■"/>
              <a:defRPr sz="1200"/>
            </a:lvl3pPr>
            <a:lvl4pPr indent="-304800" lvl="3" marL="1828800" rtl="0">
              <a:spcBef>
                <a:spcPts val="0"/>
              </a:spcBef>
              <a:spcAft>
                <a:spcPts val="0"/>
              </a:spcAft>
              <a:buSzPts val="1200"/>
              <a:buChar char="●"/>
              <a:defRPr sz="1200"/>
            </a:lvl4pPr>
            <a:lvl5pPr indent="-304800" lvl="4" marL="2286000" rtl="0">
              <a:spcBef>
                <a:spcPts val="0"/>
              </a:spcBef>
              <a:spcAft>
                <a:spcPts val="0"/>
              </a:spcAft>
              <a:buSzPts val="1200"/>
              <a:buChar char="○"/>
              <a:defRPr sz="1200"/>
            </a:lvl5pPr>
            <a:lvl6pPr indent="-304800" lvl="5" marL="2743200" rtl="0">
              <a:spcBef>
                <a:spcPts val="0"/>
              </a:spcBef>
              <a:spcAft>
                <a:spcPts val="0"/>
              </a:spcAft>
              <a:buSzPts val="1200"/>
              <a:buChar char="■"/>
              <a:defRPr sz="1200"/>
            </a:lvl6pPr>
            <a:lvl7pPr indent="-304800" lvl="6" marL="3200400" rtl="0">
              <a:spcBef>
                <a:spcPts val="0"/>
              </a:spcBef>
              <a:spcAft>
                <a:spcPts val="0"/>
              </a:spcAft>
              <a:buSzPts val="1200"/>
              <a:buChar char="●"/>
              <a:defRPr sz="1200"/>
            </a:lvl7pPr>
            <a:lvl8pPr indent="-304800" lvl="7" marL="3657600" rtl="0">
              <a:spcBef>
                <a:spcPts val="0"/>
              </a:spcBef>
              <a:spcAft>
                <a:spcPts val="0"/>
              </a:spcAft>
              <a:buSzPts val="1200"/>
              <a:buChar char="○"/>
              <a:defRPr sz="1200"/>
            </a:lvl8pPr>
            <a:lvl9pPr indent="-304800" lvl="8" marL="4114800" rtl="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rtl="0">
              <a:spcBef>
                <a:spcPts val="0"/>
              </a:spcBef>
              <a:spcAft>
                <a:spcPts val="0"/>
              </a:spcAft>
              <a:buSzPts val="4800"/>
              <a:buNone/>
              <a:defRPr sz="4800"/>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rtl="0" algn="ctr">
              <a:spcBef>
                <a:spcPts val="0"/>
              </a:spcBef>
              <a:spcAft>
                <a:spcPts val="0"/>
              </a:spcAft>
              <a:buSzPts val="4200"/>
              <a:buNone/>
              <a:defRPr sz="4200"/>
            </a:lvl1pPr>
            <a:lvl2pPr lvl="1" rtl="0" algn="ctr">
              <a:spcBef>
                <a:spcPts val="0"/>
              </a:spcBef>
              <a:spcAft>
                <a:spcPts val="0"/>
              </a:spcAft>
              <a:buSzPts val="4200"/>
              <a:buNone/>
              <a:defRPr sz="4200"/>
            </a:lvl2pPr>
            <a:lvl3pPr lvl="2" rtl="0" algn="ctr">
              <a:spcBef>
                <a:spcPts val="0"/>
              </a:spcBef>
              <a:spcAft>
                <a:spcPts val="0"/>
              </a:spcAft>
              <a:buSzPts val="4200"/>
              <a:buNone/>
              <a:defRPr sz="4200"/>
            </a:lvl3pPr>
            <a:lvl4pPr lvl="3" rtl="0" algn="ctr">
              <a:spcBef>
                <a:spcPts val="0"/>
              </a:spcBef>
              <a:spcAft>
                <a:spcPts val="0"/>
              </a:spcAft>
              <a:buSzPts val="4200"/>
              <a:buNone/>
              <a:defRPr sz="4200"/>
            </a:lvl4pPr>
            <a:lvl5pPr lvl="4" rtl="0" algn="ctr">
              <a:spcBef>
                <a:spcPts val="0"/>
              </a:spcBef>
              <a:spcAft>
                <a:spcPts val="0"/>
              </a:spcAft>
              <a:buSzPts val="4200"/>
              <a:buNone/>
              <a:defRPr sz="4200"/>
            </a:lvl5pPr>
            <a:lvl6pPr lvl="5" rtl="0" algn="ctr">
              <a:spcBef>
                <a:spcPts val="0"/>
              </a:spcBef>
              <a:spcAft>
                <a:spcPts val="0"/>
              </a:spcAft>
              <a:buSzPts val="4200"/>
              <a:buNone/>
              <a:defRPr sz="4200"/>
            </a:lvl6pPr>
            <a:lvl7pPr lvl="6" rtl="0" algn="ctr">
              <a:spcBef>
                <a:spcPts val="0"/>
              </a:spcBef>
              <a:spcAft>
                <a:spcPts val="0"/>
              </a:spcAft>
              <a:buSzPts val="4200"/>
              <a:buNone/>
              <a:defRPr sz="4200"/>
            </a:lvl7pPr>
            <a:lvl8pPr lvl="7" rtl="0" algn="ctr">
              <a:spcBef>
                <a:spcPts val="0"/>
              </a:spcBef>
              <a:spcAft>
                <a:spcPts val="0"/>
              </a:spcAft>
              <a:buSzPts val="4200"/>
              <a:buNone/>
              <a:defRPr sz="4200"/>
            </a:lvl8pPr>
            <a:lvl9pPr lvl="8" rtl="0"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rtl="0" algn="ctr">
              <a:lnSpc>
                <a:spcPct val="100000"/>
              </a:lnSpc>
              <a:spcBef>
                <a:spcPts val="0"/>
              </a:spcBef>
              <a:spcAft>
                <a:spcPts val="0"/>
              </a:spcAft>
              <a:buSzPts val="2100"/>
              <a:buNone/>
              <a:defRPr sz="2100"/>
            </a:lvl1pPr>
            <a:lvl2pPr lvl="1" rtl="0" algn="ctr">
              <a:lnSpc>
                <a:spcPct val="100000"/>
              </a:lnSpc>
              <a:spcBef>
                <a:spcPts val="0"/>
              </a:spcBef>
              <a:spcAft>
                <a:spcPts val="0"/>
              </a:spcAft>
              <a:buSzPts val="2100"/>
              <a:buNone/>
              <a:defRPr sz="2100"/>
            </a:lvl2pPr>
            <a:lvl3pPr lvl="2" rtl="0" algn="ctr">
              <a:lnSpc>
                <a:spcPct val="100000"/>
              </a:lnSpc>
              <a:spcBef>
                <a:spcPts val="0"/>
              </a:spcBef>
              <a:spcAft>
                <a:spcPts val="0"/>
              </a:spcAft>
              <a:buSzPts val="2100"/>
              <a:buNone/>
              <a:defRPr sz="2100"/>
            </a:lvl3pPr>
            <a:lvl4pPr lvl="3" rtl="0" algn="ctr">
              <a:lnSpc>
                <a:spcPct val="100000"/>
              </a:lnSpc>
              <a:spcBef>
                <a:spcPts val="0"/>
              </a:spcBef>
              <a:spcAft>
                <a:spcPts val="0"/>
              </a:spcAft>
              <a:buSzPts val="2100"/>
              <a:buNone/>
              <a:defRPr sz="2100"/>
            </a:lvl4pPr>
            <a:lvl5pPr lvl="4" rtl="0" algn="ctr">
              <a:lnSpc>
                <a:spcPct val="100000"/>
              </a:lnSpc>
              <a:spcBef>
                <a:spcPts val="0"/>
              </a:spcBef>
              <a:spcAft>
                <a:spcPts val="0"/>
              </a:spcAft>
              <a:buSzPts val="2100"/>
              <a:buNone/>
              <a:defRPr sz="2100"/>
            </a:lvl5pPr>
            <a:lvl6pPr lvl="5" rtl="0" algn="ctr">
              <a:lnSpc>
                <a:spcPct val="100000"/>
              </a:lnSpc>
              <a:spcBef>
                <a:spcPts val="0"/>
              </a:spcBef>
              <a:spcAft>
                <a:spcPts val="0"/>
              </a:spcAft>
              <a:buSzPts val="2100"/>
              <a:buNone/>
              <a:defRPr sz="2100"/>
            </a:lvl6pPr>
            <a:lvl7pPr lvl="6" rtl="0" algn="ctr">
              <a:lnSpc>
                <a:spcPct val="100000"/>
              </a:lnSpc>
              <a:spcBef>
                <a:spcPts val="0"/>
              </a:spcBef>
              <a:spcAft>
                <a:spcPts val="0"/>
              </a:spcAft>
              <a:buSzPts val="2100"/>
              <a:buNone/>
              <a:defRPr sz="2100"/>
            </a:lvl7pPr>
            <a:lvl8pPr lvl="7" rtl="0" algn="ctr">
              <a:lnSpc>
                <a:spcPct val="100000"/>
              </a:lnSpc>
              <a:spcBef>
                <a:spcPts val="0"/>
              </a:spcBef>
              <a:spcAft>
                <a:spcPts val="0"/>
              </a:spcAft>
              <a:buSzPts val="2100"/>
              <a:buNone/>
              <a:defRPr sz="2100"/>
            </a:lvl8pPr>
            <a:lvl9pPr lvl="8" rtl="0"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rtl="0">
              <a:spcBef>
                <a:spcPts val="0"/>
              </a:spcBef>
              <a:spcAft>
                <a:spcPts val="0"/>
              </a:spcAft>
              <a:buSzPts val="1800"/>
              <a:buChar char="●"/>
              <a:defRPr/>
            </a:lvl1pPr>
            <a:lvl2pPr indent="-317500" lvl="1" marL="914400" rtl="0">
              <a:spcBef>
                <a:spcPts val="0"/>
              </a:spcBef>
              <a:spcAft>
                <a:spcPts val="0"/>
              </a:spcAft>
              <a:buSzPts val="1400"/>
              <a:buChar char="○"/>
              <a:defRPr/>
            </a:lvl2pPr>
            <a:lvl3pPr indent="-317500" lvl="2" marL="1371600" rtl="0">
              <a:spcBef>
                <a:spcPts val="0"/>
              </a:spcBef>
              <a:spcAft>
                <a:spcPts val="0"/>
              </a:spcAft>
              <a:buSzPts val="1400"/>
              <a:buChar char="■"/>
              <a:defRPr/>
            </a:lvl3pPr>
            <a:lvl4pPr indent="-317500" lvl="3" marL="1828800" rtl="0">
              <a:spcBef>
                <a:spcPts val="0"/>
              </a:spcBef>
              <a:spcAft>
                <a:spcPts val="0"/>
              </a:spcAft>
              <a:buSzPts val="1400"/>
              <a:buChar char="●"/>
              <a:defRPr/>
            </a:lvl4pPr>
            <a:lvl5pPr indent="-317500" lvl="4" marL="2286000" rtl="0">
              <a:spcBef>
                <a:spcPts val="0"/>
              </a:spcBef>
              <a:spcAft>
                <a:spcPts val="0"/>
              </a:spcAft>
              <a:buSzPts val="1400"/>
              <a:buChar char="○"/>
              <a:defRPr/>
            </a:lvl5pPr>
            <a:lvl6pPr indent="-317500" lvl="5" marL="2743200" rtl="0">
              <a:spcBef>
                <a:spcPts val="0"/>
              </a:spcBef>
              <a:spcAft>
                <a:spcPts val="0"/>
              </a:spcAft>
              <a:buSzPts val="1400"/>
              <a:buChar char="■"/>
              <a:defRPr/>
            </a:lvl6pPr>
            <a:lvl7pPr indent="-317500" lvl="6" marL="3200400" rtl="0">
              <a:spcBef>
                <a:spcPts val="0"/>
              </a:spcBef>
              <a:spcAft>
                <a:spcPts val="0"/>
              </a:spcAft>
              <a:buSzPts val="1400"/>
              <a:buChar char="●"/>
              <a:defRPr/>
            </a:lvl7pPr>
            <a:lvl8pPr indent="-317500" lvl="7" marL="3657600" rtl="0">
              <a:spcBef>
                <a:spcPts val="0"/>
              </a:spcBef>
              <a:spcAft>
                <a:spcPts val="0"/>
              </a:spcAft>
              <a:buSzPts val="1400"/>
              <a:buChar char="○"/>
              <a:defRPr/>
            </a:lvl8pPr>
            <a:lvl9pPr indent="-317500" lvl="8" marL="4114800" rtl="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rtl="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rtl="0">
              <a:spcBef>
                <a:spcPts val="0"/>
              </a:spcBef>
              <a:spcAft>
                <a:spcPts val="0"/>
              </a:spcAft>
              <a:buClr>
                <a:schemeClr val="accent1"/>
              </a:buClr>
              <a:buSzPts val="2800"/>
              <a:buFont typeface="Nunito"/>
              <a:buNone/>
              <a:defRPr b="1" sz="2800">
                <a:solidFill>
                  <a:schemeClr val="accent1"/>
                </a:solidFill>
                <a:latin typeface="Nunito"/>
                <a:ea typeface="Nunito"/>
                <a:cs typeface="Nunito"/>
                <a:sym typeface="Nunito"/>
              </a:defRPr>
            </a:lvl1pPr>
            <a:lvl2pPr lvl="1" rtl="0">
              <a:spcBef>
                <a:spcPts val="0"/>
              </a:spcBef>
              <a:spcAft>
                <a:spcPts val="0"/>
              </a:spcAft>
              <a:buClr>
                <a:schemeClr val="dk1"/>
              </a:buClr>
              <a:buSzPts val="2800"/>
              <a:buFont typeface="Nunito"/>
              <a:buNone/>
              <a:defRPr sz="2800">
                <a:solidFill>
                  <a:schemeClr val="dk1"/>
                </a:solidFill>
                <a:latin typeface="Nunito"/>
                <a:ea typeface="Nunito"/>
                <a:cs typeface="Nunito"/>
                <a:sym typeface="Nunito"/>
              </a:defRPr>
            </a:lvl2pPr>
            <a:lvl3pPr lvl="2" rtl="0">
              <a:spcBef>
                <a:spcPts val="0"/>
              </a:spcBef>
              <a:spcAft>
                <a:spcPts val="0"/>
              </a:spcAft>
              <a:buClr>
                <a:schemeClr val="dk1"/>
              </a:buClr>
              <a:buSzPts val="2800"/>
              <a:buFont typeface="Nunito"/>
              <a:buNone/>
              <a:defRPr sz="2800">
                <a:solidFill>
                  <a:schemeClr val="dk1"/>
                </a:solidFill>
                <a:latin typeface="Nunito"/>
                <a:ea typeface="Nunito"/>
                <a:cs typeface="Nunito"/>
                <a:sym typeface="Nunito"/>
              </a:defRPr>
            </a:lvl3pPr>
            <a:lvl4pPr lvl="3" rtl="0">
              <a:spcBef>
                <a:spcPts val="0"/>
              </a:spcBef>
              <a:spcAft>
                <a:spcPts val="0"/>
              </a:spcAft>
              <a:buClr>
                <a:schemeClr val="dk1"/>
              </a:buClr>
              <a:buSzPts val="2800"/>
              <a:buFont typeface="Nunito"/>
              <a:buNone/>
              <a:defRPr sz="2800">
                <a:solidFill>
                  <a:schemeClr val="dk1"/>
                </a:solidFill>
                <a:latin typeface="Nunito"/>
                <a:ea typeface="Nunito"/>
                <a:cs typeface="Nunito"/>
                <a:sym typeface="Nunito"/>
              </a:defRPr>
            </a:lvl4pPr>
            <a:lvl5pPr lvl="4" rtl="0">
              <a:spcBef>
                <a:spcPts val="0"/>
              </a:spcBef>
              <a:spcAft>
                <a:spcPts val="0"/>
              </a:spcAft>
              <a:buClr>
                <a:schemeClr val="dk1"/>
              </a:buClr>
              <a:buSzPts val="2800"/>
              <a:buFont typeface="Nunito"/>
              <a:buNone/>
              <a:defRPr sz="2800">
                <a:solidFill>
                  <a:schemeClr val="dk1"/>
                </a:solidFill>
                <a:latin typeface="Nunito"/>
                <a:ea typeface="Nunito"/>
                <a:cs typeface="Nunito"/>
                <a:sym typeface="Nunito"/>
              </a:defRPr>
            </a:lvl5pPr>
            <a:lvl6pPr lvl="5" rtl="0">
              <a:spcBef>
                <a:spcPts val="0"/>
              </a:spcBef>
              <a:spcAft>
                <a:spcPts val="0"/>
              </a:spcAft>
              <a:buClr>
                <a:schemeClr val="dk1"/>
              </a:buClr>
              <a:buSzPts val="2800"/>
              <a:buFont typeface="Nunito"/>
              <a:buNone/>
              <a:defRPr sz="2800">
                <a:solidFill>
                  <a:schemeClr val="dk1"/>
                </a:solidFill>
                <a:latin typeface="Nunito"/>
                <a:ea typeface="Nunito"/>
                <a:cs typeface="Nunito"/>
                <a:sym typeface="Nunito"/>
              </a:defRPr>
            </a:lvl6pPr>
            <a:lvl7pPr lvl="6" rtl="0">
              <a:spcBef>
                <a:spcPts val="0"/>
              </a:spcBef>
              <a:spcAft>
                <a:spcPts val="0"/>
              </a:spcAft>
              <a:buClr>
                <a:schemeClr val="dk1"/>
              </a:buClr>
              <a:buSzPts val="2800"/>
              <a:buFont typeface="Nunito"/>
              <a:buNone/>
              <a:defRPr sz="2800">
                <a:solidFill>
                  <a:schemeClr val="dk1"/>
                </a:solidFill>
                <a:latin typeface="Nunito"/>
                <a:ea typeface="Nunito"/>
                <a:cs typeface="Nunito"/>
                <a:sym typeface="Nunito"/>
              </a:defRPr>
            </a:lvl7pPr>
            <a:lvl8pPr lvl="7" rtl="0">
              <a:spcBef>
                <a:spcPts val="0"/>
              </a:spcBef>
              <a:spcAft>
                <a:spcPts val="0"/>
              </a:spcAft>
              <a:buClr>
                <a:schemeClr val="dk1"/>
              </a:buClr>
              <a:buSzPts val="2800"/>
              <a:buFont typeface="Nunito"/>
              <a:buNone/>
              <a:defRPr sz="2800">
                <a:solidFill>
                  <a:schemeClr val="dk1"/>
                </a:solidFill>
                <a:latin typeface="Nunito"/>
                <a:ea typeface="Nunito"/>
                <a:cs typeface="Nunito"/>
                <a:sym typeface="Nunito"/>
              </a:defRPr>
            </a:lvl8pPr>
            <a:lvl9pPr lvl="8" rtl="0">
              <a:spcBef>
                <a:spcPts val="0"/>
              </a:spcBef>
              <a:spcAft>
                <a:spcPts val="0"/>
              </a:spcAft>
              <a:buClr>
                <a:schemeClr val="dk1"/>
              </a:buClr>
              <a:buSzPts val="2800"/>
              <a:buFont typeface="Nunito"/>
              <a:buNone/>
              <a:defRPr sz="2800">
                <a:solidFill>
                  <a:schemeClr val="dk1"/>
                </a:solidFill>
                <a:latin typeface="Nunito"/>
                <a:ea typeface="Nunito"/>
                <a:cs typeface="Nunito"/>
                <a:sym typeface="Nunito"/>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rtl="0">
              <a:lnSpc>
                <a:spcPct val="115000"/>
              </a:lnSpc>
              <a:spcBef>
                <a:spcPts val="0"/>
              </a:spcBef>
              <a:spcAft>
                <a:spcPts val="0"/>
              </a:spcAft>
              <a:buClr>
                <a:schemeClr val="dk2"/>
              </a:buClr>
              <a:buSzPts val="1800"/>
              <a:buFont typeface="Nunito"/>
              <a:buChar char="●"/>
              <a:defRPr sz="1800">
                <a:solidFill>
                  <a:schemeClr val="dk2"/>
                </a:solidFill>
                <a:latin typeface="Nunito"/>
                <a:ea typeface="Nunito"/>
                <a:cs typeface="Nunito"/>
                <a:sym typeface="Nunito"/>
              </a:defRPr>
            </a:lvl1pPr>
            <a:lvl2pPr indent="-317500" lvl="1" marL="914400" rtl="0">
              <a:lnSpc>
                <a:spcPct val="115000"/>
              </a:lnSpc>
              <a:spcBef>
                <a:spcPts val="0"/>
              </a:spcBef>
              <a:spcAft>
                <a:spcPts val="0"/>
              </a:spcAft>
              <a:buClr>
                <a:schemeClr val="dk2"/>
              </a:buClr>
              <a:buSzPts val="1400"/>
              <a:buFont typeface="Nunito"/>
              <a:buChar char="○"/>
              <a:defRPr>
                <a:solidFill>
                  <a:schemeClr val="dk2"/>
                </a:solidFill>
                <a:latin typeface="Nunito"/>
                <a:ea typeface="Nunito"/>
                <a:cs typeface="Nunito"/>
                <a:sym typeface="Nunito"/>
              </a:defRPr>
            </a:lvl2pPr>
            <a:lvl3pPr indent="-317500" lvl="2" marL="1371600" rtl="0">
              <a:lnSpc>
                <a:spcPct val="115000"/>
              </a:lnSpc>
              <a:spcBef>
                <a:spcPts val="0"/>
              </a:spcBef>
              <a:spcAft>
                <a:spcPts val="0"/>
              </a:spcAft>
              <a:buClr>
                <a:schemeClr val="dk2"/>
              </a:buClr>
              <a:buSzPts val="1400"/>
              <a:buFont typeface="Nunito"/>
              <a:buChar char="■"/>
              <a:defRPr>
                <a:solidFill>
                  <a:schemeClr val="dk2"/>
                </a:solidFill>
                <a:latin typeface="Nunito"/>
                <a:ea typeface="Nunito"/>
                <a:cs typeface="Nunito"/>
                <a:sym typeface="Nunito"/>
              </a:defRPr>
            </a:lvl3pPr>
            <a:lvl4pPr indent="-317500" lvl="3" marL="1828800" rtl="0">
              <a:lnSpc>
                <a:spcPct val="115000"/>
              </a:lnSpc>
              <a:spcBef>
                <a:spcPts val="0"/>
              </a:spcBef>
              <a:spcAft>
                <a:spcPts val="0"/>
              </a:spcAft>
              <a:buClr>
                <a:schemeClr val="dk2"/>
              </a:buClr>
              <a:buSzPts val="1400"/>
              <a:buFont typeface="Nunito"/>
              <a:buChar char="●"/>
              <a:defRPr>
                <a:solidFill>
                  <a:schemeClr val="dk2"/>
                </a:solidFill>
                <a:latin typeface="Nunito"/>
                <a:ea typeface="Nunito"/>
                <a:cs typeface="Nunito"/>
                <a:sym typeface="Nunito"/>
              </a:defRPr>
            </a:lvl4pPr>
            <a:lvl5pPr indent="-317500" lvl="4" marL="2286000" rtl="0">
              <a:lnSpc>
                <a:spcPct val="115000"/>
              </a:lnSpc>
              <a:spcBef>
                <a:spcPts val="0"/>
              </a:spcBef>
              <a:spcAft>
                <a:spcPts val="0"/>
              </a:spcAft>
              <a:buClr>
                <a:schemeClr val="dk2"/>
              </a:buClr>
              <a:buSzPts val="1400"/>
              <a:buFont typeface="Nunito"/>
              <a:buChar char="○"/>
              <a:defRPr>
                <a:solidFill>
                  <a:schemeClr val="dk2"/>
                </a:solidFill>
                <a:latin typeface="Nunito"/>
                <a:ea typeface="Nunito"/>
                <a:cs typeface="Nunito"/>
                <a:sym typeface="Nunito"/>
              </a:defRPr>
            </a:lvl5pPr>
            <a:lvl6pPr indent="-317500" lvl="5" marL="2743200" rtl="0">
              <a:lnSpc>
                <a:spcPct val="115000"/>
              </a:lnSpc>
              <a:spcBef>
                <a:spcPts val="0"/>
              </a:spcBef>
              <a:spcAft>
                <a:spcPts val="0"/>
              </a:spcAft>
              <a:buClr>
                <a:schemeClr val="dk2"/>
              </a:buClr>
              <a:buSzPts val="1400"/>
              <a:buFont typeface="Nunito"/>
              <a:buChar char="■"/>
              <a:defRPr>
                <a:solidFill>
                  <a:schemeClr val="dk2"/>
                </a:solidFill>
                <a:latin typeface="Nunito"/>
                <a:ea typeface="Nunito"/>
                <a:cs typeface="Nunito"/>
                <a:sym typeface="Nunito"/>
              </a:defRPr>
            </a:lvl6pPr>
            <a:lvl7pPr indent="-317500" lvl="6" marL="3200400" rtl="0">
              <a:lnSpc>
                <a:spcPct val="115000"/>
              </a:lnSpc>
              <a:spcBef>
                <a:spcPts val="0"/>
              </a:spcBef>
              <a:spcAft>
                <a:spcPts val="0"/>
              </a:spcAft>
              <a:buClr>
                <a:schemeClr val="dk2"/>
              </a:buClr>
              <a:buSzPts val="1400"/>
              <a:buFont typeface="Nunito"/>
              <a:buChar char="●"/>
              <a:defRPr>
                <a:solidFill>
                  <a:schemeClr val="dk2"/>
                </a:solidFill>
                <a:latin typeface="Nunito"/>
                <a:ea typeface="Nunito"/>
                <a:cs typeface="Nunito"/>
                <a:sym typeface="Nunito"/>
              </a:defRPr>
            </a:lvl7pPr>
            <a:lvl8pPr indent="-317500" lvl="7" marL="3657600" rtl="0">
              <a:lnSpc>
                <a:spcPct val="115000"/>
              </a:lnSpc>
              <a:spcBef>
                <a:spcPts val="0"/>
              </a:spcBef>
              <a:spcAft>
                <a:spcPts val="0"/>
              </a:spcAft>
              <a:buClr>
                <a:schemeClr val="dk2"/>
              </a:buClr>
              <a:buSzPts val="1400"/>
              <a:buFont typeface="Nunito"/>
              <a:buChar char="○"/>
              <a:defRPr>
                <a:solidFill>
                  <a:schemeClr val="dk2"/>
                </a:solidFill>
                <a:latin typeface="Nunito"/>
                <a:ea typeface="Nunito"/>
                <a:cs typeface="Nunito"/>
                <a:sym typeface="Nunito"/>
              </a:defRPr>
            </a:lvl8pPr>
            <a:lvl9pPr indent="-317500" lvl="8" marL="4114800" rtl="0">
              <a:lnSpc>
                <a:spcPct val="115000"/>
              </a:lnSpc>
              <a:spcBef>
                <a:spcPts val="0"/>
              </a:spcBef>
              <a:spcAft>
                <a:spcPts val="0"/>
              </a:spcAft>
              <a:buClr>
                <a:schemeClr val="dk2"/>
              </a:buClr>
              <a:buSzPts val="1400"/>
              <a:buFont typeface="Nunito"/>
              <a:buChar char="■"/>
              <a:defRPr>
                <a:solidFill>
                  <a:schemeClr val="dk2"/>
                </a:solidFill>
                <a:latin typeface="Nunito"/>
                <a:ea typeface="Nunito"/>
                <a:cs typeface="Nunito"/>
                <a:sym typeface="Nunito"/>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rtl="0" algn="r">
              <a:buNone/>
              <a:defRPr sz="1000">
                <a:solidFill>
                  <a:schemeClr val="dk2"/>
                </a:solidFill>
                <a:latin typeface="Nunito"/>
                <a:ea typeface="Nunito"/>
                <a:cs typeface="Nunito"/>
                <a:sym typeface="Nunito"/>
              </a:defRPr>
            </a:lvl1pPr>
            <a:lvl2pPr lvl="1" rtl="0" algn="r">
              <a:buNone/>
              <a:defRPr sz="1000">
                <a:solidFill>
                  <a:schemeClr val="dk2"/>
                </a:solidFill>
                <a:latin typeface="Nunito"/>
                <a:ea typeface="Nunito"/>
                <a:cs typeface="Nunito"/>
                <a:sym typeface="Nunito"/>
              </a:defRPr>
            </a:lvl2pPr>
            <a:lvl3pPr lvl="2" rtl="0" algn="r">
              <a:buNone/>
              <a:defRPr sz="1000">
                <a:solidFill>
                  <a:schemeClr val="dk2"/>
                </a:solidFill>
                <a:latin typeface="Nunito"/>
                <a:ea typeface="Nunito"/>
                <a:cs typeface="Nunito"/>
                <a:sym typeface="Nunito"/>
              </a:defRPr>
            </a:lvl3pPr>
            <a:lvl4pPr lvl="3" rtl="0" algn="r">
              <a:buNone/>
              <a:defRPr sz="1000">
                <a:solidFill>
                  <a:schemeClr val="dk2"/>
                </a:solidFill>
                <a:latin typeface="Nunito"/>
                <a:ea typeface="Nunito"/>
                <a:cs typeface="Nunito"/>
                <a:sym typeface="Nunito"/>
              </a:defRPr>
            </a:lvl4pPr>
            <a:lvl5pPr lvl="4" rtl="0" algn="r">
              <a:buNone/>
              <a:defRPr sz="1000">
                <a:solidFill>
                  <a:schemeClr val="dk2"/>
                </a:solidFill>
                <a:latin typeface="Nunito"/>
                <a:ea typeface="Nunito"/>
                <a:cs typeface="Nunito"/>
                <a:sym typeface="Nunito"/>
              </a:defRPr>
            </a:lvl5pPr>
            <a:lvl6pPr lvl="5" rtl="0" algn="r">
              <a:buNone/>
              <a:defRPr sz="1000">
                <a:solidFill>
                  <a:schemeClr val="dk2"/>
                </a:solidFill>
                <a:latin typeface="Nunito"/>
                <a:ea typeface="Nunito"/>
                <a:cs typeface="Nunito"/>
                <a:sym typeface="Nunito"/>
              </a:defRPr>
            </a:lvl6pPr>
            <a:lvl7pPr lvl="6" rtl="0" algn="r">
              <a:buNone/>
              <a:defRPr sz="1000">
                <a:solidFill>
                  <a:schemeClr val="dk2"/>
                </a:solidFill>
                <a:latin typeface="Nunito"/>
                <a:ea typeface="Nunito"/>
                <a:cs typeface="Nunito"/>
                <a:sym typeface="Nunito"/>
              </a:defRPr>
            </a:lvl7pPr>
            <a:lvl8pPr lvl="7" rtl="0" algn="r">
              <a:buNone/>
              <a:defRPr sz="1000">
                <a:solidFill>
                  <a:schemeClr val="dk2"/>
                </a:solidFill>
                <a:latin typeface="Nunito"/>
                <a:ea typeface="Nunito"/>
                <a:cs typeface="Nunito"/>
                <a:sym typeface="Nunito"/>
              </a:defRPr>
            </a:lvl8pPr>
            <a:lvl9pPr lvl="8" rtl="0" algn="r">
              <a:buNone/>
              <a:defRPr sz="1000">
                <a:solidFill>
                  <a:schemeClr val="dk2"/>
                </a:solidFill>
                <a:latin typeface="Nunito"/>
                <a:ea typeface="Nunito"/>
                <a:cs typeface="Nunito"/>
                <a:sym typeface="Nuni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0" y="2187375"/>
            <a:ext cx="8520600" cy="10515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latin typeface="Nunito ExtraBold"/>
                <a:ea typeface="Nunito ExtraBold"/>
                <a:cs typeface="Nunito ExtraBold"/>
                <a:sym typeface="Nunito ExtraBold"/>
              </a:rPr>
              <a:t>WHERE WE GO</a:t>
            </a:r>
            <a:endParaRPr>
              <a:latin typeface="Nunito ExtraBold"/>
              <a:ea typeface="Nunito ExtraBold"/>
              <a:cs typeface="Nunito ExtraBold"/>
              <a:sym typeface="Nunito ExtraBold"/>
            </a:endParaRPr>
          </a:p>
        </p:txBody>
      </p:sp>
      <p:sp>
        <p:nvSpPr>
          <p:cNvPr id="55" name="Google Shape;55;p13"/>
          <p:cNvSpPr txBox="1"/>
          <p:nvPr/>
        </p:nvSpPr>
        <p:spPr>
          <a:xfrm>
            <a:off x="6049050" y="4251350"/>
            <a:ext cx="2783100" cy="831300"/>
          </a:xfrm>
          <a:prstGeom prst="rect">
            <a:avLst/>
          </a:prstGeom>
          <a:noFill/>
          <a:ln>
            <a:noFill/>
          </a:ln>
        </p:spPr>
        <p:txBody>
          <a:bodyPr anchorCtr="0" anchor="t" bIns="91425" lIns="91425" spcFirstLastPara="1" rIns="91425" wrap="square" tIns="91425">
            <a:spAutoFit/>
          </a:bodyPr>
          <a:lstStyle/>
          <a:p>
            <a:pPr indent="0" lvl="0" marL="0" rtl="0" algn="r">
              <a:spcBef>
                <a:spcPts val="0"/>
              </a:spcBef>
              <a:spcAft>
                <a:spcPts val="0"/>
              </a:spcAft>
              <a:buNone/>
            </a:pPr>
            <a:r>
              <a:rPr i="1" lang="en">
                <a:solidFill>
                  <a:schemeClr val="dk1"/>
                </a:solidFill>
                <a:latin typeface="Nunito"/>
                <a:ea typeface="Nunito"/>
                <a:cs typeface="Nunito"/>
                <a:sym typeface="Nunito"/>
              </a:rPr>
              <a:t>Hao Tang</a:t>
            </a:r>
            <a:br>
              <a:rPr i="1" lang="en">
                <a:latin typeface="Nunito"/>
                <a:ea typeface="Nunito"/>
                <a:cs typeface="Nunito"/>
                <a:sym typeface="Nunito"/>
              </a:rPr>
            </a:br>
            <a:r>
              <a:rPr i="1" lang="en">
                <a:latin typeface="Nunito"/>
                <a:ea typeface="Nunito"/>
                <a:cs typeface="Nunito"/>
                <a:sym typeface="Nunito"/>
              </a:rPr>
              <a:t>January</a:t>
            </a:r>
            <a:r>
              <a:rPr i="1" lang="en">
                <a:latin typeface="Nunito"/>
                <a:ea typeface="Nunito"/>
                <a:cs typeface="Nunito"/>
                <a:sym typeface="Nunito"/>
              </a:rPr>
              <a:t> 26 2024</a:t>
            </a:r>
            <a:br>
              <a:rPr i="1" lang="en">
                <a:latin typeface="Nunito"/>
                <a:ea typeface="Nunito"/>
                <a:cs typeface="Nunito"/>
                <a:sym typeface="Nunito"/>
              </a:rPr>
            </a:br>
            <a:r>
              <a:rPr i="1" lang="en">
                <a:latin typeface="Nunito"/>
                <a:ea typeface="Nunito"/>
                <a:cs typeface="Nunito"/>
                <a:sym typeface="Nunito"/>
              </a:rPr>
              <a:t>v1.0</a:t>
            </a:r>
            <a:endParaRPr i="1">
              <a:latin typeface="Nunito"/>
              <a:ea typeface="Nunito"/>
              <a:cs typeface="Nunito"/>
              <a:sym typeface="Nunito"/>
            </a:endParaRPr>
          </a:p>
        </p:txBody>
      </p:sp>
      <p:pic>
        <p:nvPicPr>
          <p:cNvPr id="56" name="Google Shape;56;p13"/>
          <p:cNvPicPr preferRelativeResize="0"/>
          <p:nvPr/>
        </p:nvPicPr>
        <p:blipFill>
          <a:blip r:embed="rId3">
            <a:alphaModFix/>
          </a:blip>
          <a:stretch>
            <a:fillRect/>
          </a:stretch>
        </p:blipFill>
        <p:spPr>
          <a:xfrm>
            <a:off x="3082225" y="933650"/>
            <a:ext cx="2979548" cy="10515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ph type="title"/>
          </p:nvPr>
        </p:nvSpPr>
        <p:spPr>
          <a:xfrm>
            <a:off x="3136200" y="610900"/>
            <a:ext cx="2871600" cy="9243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sz="4800">
                <a:solidFill>
                  <a:schemeClr val="dk1"/>
                </a:solidFill>
                <a:latin typeface="Nunito ExtraBold"/>
                <a:ea typeface="Nunito ExtraBold"/>
                <a:cs typeface="Nunito ExtraBold"/>
                <a:sym typeface="Nunito ExtraBold"/>
              </a:rPr>
              <a:t>Mission</a:t>
            </a:r>
            <a:endParaRPr sz="4800">
              <a:solidFill>
                <a:schemeClr val="dk1"/>
              </a:solidFill>
              <a:latin typeface="Nunito ExtraBold"/>
              <a:ea typeface="Nunito ExtraBold"/>
              <a:cs typeface="Nunito ExtraBold"/>
              <a:sym typeface="Nunito ExtraBold"/>
            </a:endParaRPr>
          </a:p>
        </p:txBody>
      </p:sp>
      <p:sp>
        <p:nvSpPr>
          <p:cNvPr id="62" name="Google Shape;62;p14"/>
          <p:cNvSpPr txBox="1"/>
          <p:nvPr>
            <p:ph idx="1" type="body"/>
          </p:nvPr>
        </p:nvSpPr>
        <p:spPr>
          <a:xfrm>
            <a:off x="311700" y="1975750"/>
            <a:ext cx="8520600" cy="924300"/>
          </a:xfrm>
          <a:prstGeom prst="rect">
            <a:avLst/>
          </a:prstGeom>
        </p:spPr>
        <p:txBody>
          <a:bodyPr anchorCtr="0" anchor="t" bIns="91425" lIns="91425" spcFirstLastPara="1" rIns="91425" wrap="square" tIns="91425">
            <a:noAutofit/>
          </a:bodyPr>
          <a:lstStyle/>
          <a:p>
            <a:pPr indent="0" lvl="0" marL="0" rtl="0" algn="ctr">
              <a:spcBef>
                <a:spcPts val="0"/>
              </a:spcBef>
              <a:spcAft>
                <a:spcPts val="1200"/>
              </a:spcAft>
              <a:buNone/>
            </a:pPr>
            <a:r>
              <a:rPr b="1" lang="en" sz="4800">
                <a:solidFill>
                  <a:schemeClr val="accent2"/>
                </a:solidFill>
              </a:rPr>
              <a:t>Shape the Future of Work</a:t>
            </a:r>
            <a:endParaRPr b="1" sz="4800">
              <a:solidFill>
                <a:schemeClr val="accent2"/>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15"/>
          <p:cNvSpPr txBox="1"/>
          <p:nvPr>
            <p:ph type="title"/>
          </p:nvPr>
        </p:nvSpPr>
        <p:spPr>
          <a:xfrm>
            <a:off x="3136200" y="127118"/>
            <a:ext cx="2871600" cy="9243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sz="4800">
                <a:solidFill>
                  <a:schemeClr val="dk1"/>
                </a:solidFill>
                <a:latin typeface="Nunito ExtraBold"/>
                <a:ea typeface="Nunito ExtraBold"/>
                <a:cs typeface="Nunito ExtraBold"/>
                <a:sym typeface="Nunito ExtraBold"/>
              </a:rPr>
              <a:t>Vision</a:t>
            </a:r>
            <a:endParaRPr sz="4800">
              <a:solidFill>
                <a:schemeClr val="dk1"/>
              </a:solidFill>
              <a:latin typeface="Nunito ExtraBold"/>
              <a:ea typeface="Nunito ExtraBold"/>
              <a:cs typeface="Nunito ExtraBold"/>
              <a:sym typeface="Nunito ExtraBold"/>
            </a:endParaRPr>
          </a:p>
        </p:txBody>
      </p:sp>
      <p:sp>
        <p:nvSpPr>
          <p:cNvPr id="68" name="Google Shape;68;p15"/>
          <p:cNvSpPr txBox="1"/>
          <p:nvPr>
            <p:ph idx="1" type="body"/>
          </p:nvPr>
        </p:nvSpPr>
        <p:spPr>
          <a:xfrm>
            <a:off x="311700" y="907168"/>
            <a:ext cx="8520600" cy="486000"/>
          </a:xfrm>
          <a:prstGeom prst="rect">
            <a:avLst/>
          </a:prstGeom>
        </p:spPr>
        <p:txBody>
          <a:bodyPr anchorCtr="0" anchor="t" bIns="91425" lIns="91425" spcFirstLastPara="1" rIns="91425" wrap="square" tIns="91425">
            <a:normAutofit/>
          </a:bodyPr>
          <a:lstStyle/>
          <a:p>
            <a:pPr indent="0" lvl="0" marL="0" rtl="0" algn="ctr">
              <a:spcBef>
                <a:spcPts val="0"/>
              </a:spcBef>
              <a:spcAft>
                <a:spcPts val="1200"/>
              </a:spcAft>
              <a:buNone/>
            </a:pPr>
            <a:r>
              <a:rPr b="1" lang="en" sz="1600"/>
              <a:t>Where we are in next 3-5 years</a:t>
            </a:r>
            <a:endParaRPr b="1" sz="1600"/>
          </a:p>
        </p:txBody>
      </p:sp>
      <p:sp>
        <p:nvSpPr>
          <p:cNvPr id="69" name="Google Shape;69;p15"/>
          <p:cNvSpPr/>
          <p:nvPr/>
        </p:nvSpPr>
        <p:spPr>
          <a:xfrm>
            <a:off x="1581700" y="1752550"/>
            <a:ext cx="2192700" cy="1100400"/>
          </a:xfrm>
          <a:prstGeom prst="rect">
            <a:avLst/>
          </a:prstGeom>
          <a:solidFill>
            <a:srgbClr val="FFFFFF"/>
          </a:solidFill>
          <a:ln cap="flat" cmpd="sng" w="28575">
            <a:solidFill>
              <a:schemeClr val="accent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latin typeface="Nunito"/>
                <a:ea typeface="Nunito"/>
                <a:cs typeface="Nunito"/>
                <a:sym typeface="Nunito"/>
              </a:rPr>
              <a:t>Vision 1: Pioneer Intelligence Transformation mega trend</a:t>
            </a:r>
            <a:endParaRPr>
              <a:latin typeface="Nunito"/>
              <a:ea typeface="Nunito"/>
              <a:cs typeface="Nunito"/>
              <a:sym typeface="Nunito"/>
            </a:endParaRPr>
          </a:p>
        </p:txBody>
      </p:sp>
      <p:sp>
        <p:nvSpPr>
          <p:cNvPr id="70" name="Google Shape;70;p15"/>
          <p:cNvSpPr/>
          <p:nvPr/>
        </p:nvSpPr>
        <p:spPr>
          <a:xfrm>
            <a:off x="5369600" y="1752550"/>
            <a:ext cx="2192700" cy="1100400"/>
          </a:xfrm>
          <a:prstGeom prst="rect">
            <a:avLst/>
          </a:prstGeom>
          <a:solidFill>
            <a:srgbClr val="FFFFFF"/>
          </a:solidFill>
          <a:ln cap="flat" cmpd="sng" w="28575">
            <a:solidFill>
              <a:schemeClr val="accent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latin typeface="Nunito"/>
                <a:ea typeface="Nunito"/>
                <a:cs typeface="Nunito"/>
                <a:sym typeface="Nunito"/>
              </a:rPr>
              <a:t>Vision 2: Develop core technology expertise with global influence</a:t>
            </a:r>
            <a:endParaRPr>
              <a:latin typeface="Nunito"/>
              <a:ea typeface="Nunito"/>
              <a:cs typeface="Nunito"/>
              <a:sym typeface="Nunito"/>
            </a:endParaRPr>
          </a:p>
        </p:txBody>
      </p:sp>
      <p:sp>
        <p:nvSpPr>
          <p:cNvPr id="71" name="Google Shape;71;p15"/>
          <p:cNvSpPr/>
          <p:nvPr/>
        </p:nvSpPr>
        <p:spPr>
          <a:xfrm>
            <a:off x="1581700" y="3375375"/>
            <a:ext cx="2192700" cy="1100400"/>
          </a:xfrm>
          <a:prstGeom prst="rect">
            <a:avLst/>
          </a:prstGeom>
          <a:solidFill>
            <a:srgbClr val="FFFFFF"/>
          </a:solidFill>
          <a:ln cap="flat" cmpd="sng" w="28575">
            <a:solidFill>
              <a:schemeClr val="accent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latin typeface="Nunito"/>
                <a:ea typeface="Nunito"/>
                <a:cs typeface="Nunito"/>
                <a:sym typeface="Nunito"/>
              </a:rPr>
              <a:t>Vision 3: </a:t>
            </a:r>
            <a:r>
              <a:rPr lang="en">
                <a:latin typeface="Nunito"/>
                <a:ea typeface="Nunito"/>
                <a:cs typeface="Nunito"/>
                <a:sym typeface="Nunito"/>
              </a:rPr>
              <a:t>Nurture</a:t>
            </a:r>
            <a:r>
              <a:rPr lang="en">
                <a:latin typeface="Nunito"/>
                <a:ea typeface="Nunito"/>
                <a:cs typeface="Nunito"/>
                <a:sym typeface="Nunito"/>
              </a:rPr>
              <a:t> a culture of innovation, passion and excellence</a:t>
            </a:r>
            <a:endParaRPr>
              <a:latin typeface="Nunito"/>
              <a:ea typeface="Nunito"/>
              <a:cs typeface="Nunito"/>
              <a:sym typeface="Nunito"/>
            </a:endParaRPr>
          </a:p>
        </p:txBody>
      </p:sp>
      <p:sp>
        <p:nvSpPr>
          <p:cNvPr id="72" name="Google Shape;72;p15"/>
          <p:cNvSpPr/>
          <p:nvPr/>
        </p:nvSpPr>
        <p:spPr>
          <a:xfrm>
            <a:off x="5418875" y="3375375"/>
            <a:ext cx="2192700" cy="1100400"/>
          </a:xfrm>
          <a:prstGeom prst="rect">
            <a:avLst/>
          </a:prstGeom>
          <a:solidFill>
            <a:srgbClr val="FFFFFF"/>
          </a:solidFill>
          <a:ln cap="flat" cmpd="sng" w="28575">
            <a:solidFill>
              <a:schemeClr val="accent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latin typeface="Nunito"/>
                <a:ea typeface="Nunito"/>
                <a:cs typeface="Nunito"/>
                <a:sym typeface="Nunito"/>
              </a:rPr>
              <a:t>Vision 4: Grow a strong foundation of </a:t>
            </a:r>
            <a:r>
              <a:rPr b="1" lang="en">
                <a:latin typeface="Nunito"/>
                <a:ea typeface="Nunito"/>
                <a:cs typeface="Nunito"/>
                <a:sym typeface="Nunito"/>
              </a:rPr>
              <a:t>Premium</a:t>
            </a:r>
            <a:r>
              <a:rPr lang="en">
                <a:latin typeface="Nunito"/>
                <a:ea typeface="Nunito"/>
                <a:cs typeface="Nunito"/>
                <a:sym typeface="Nunito"/>
              </a:rPr>
              <a:t> Technology Services</a:t>
            </a:r>
            <a:endParaRPr>
              <a:latin typeface="Nunito"/>
              <a:ea typeface="Nunito"/>
              <a:cs typeface="Nunito"/>
              <a:sym typeface="Nunito"/>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p16"/>
          <p:cNvSpPr txBox="1"/>
          <p:nvPr>
            <p:ph type="title"/>
          </p:nvPr>
        </p:nvSpPr>
        <p:spPr>
          <a:xfrm>
            <a:off x="3136200" y="127118"/>
            <a:ext cx="2871600" cy="9243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sz="4800">
                <a:solidFill>
                  <a:schemeClr val="dk1"/>
                </a:solidFill>
                <a:latin typeface="Nunito ExtraBold"/>
                <a:ea typeface="Nunito ExtraBold"/>
                <a:cs typeface="Nunito ExtraBold"/>
                <a:sym typeface="Nunito ExtraBold"/>
              </a:rPr>
              <a:t>Values</a:t>
            </a:r>
            <a:endParaRPr sz="4800">
              <a:solidFill>
                <a:schemeClr val="dk1"/>
              </a:solidFill>
              <a:latin typeface="Nunito ExtraBold"/>
              <a:ea typeface="Nunito ExtraBold"/>
              <a:cs typeface="Nunito ExtraBold"/>
              <a:sym typeface="Nunito ExtraBold"/>
            </a:endParaRPr>
          </a:p>
        </p:txBody>
      </p:sp>
      <p:pic>
        <p:nvPicPr>
          <p:cNvPr id="78" name="Google Shape;78;p16"/>
          <p:cNvPicPr preferRelativeResize="0"/>
          <p:nvPr/>
        </p:nvPicPr>
        <p:blipFill>
          <a:blip r:embed="rId3">
            <a:alphaModFix/>
          </a:blip>
          <a:stretch>
            <a:fillRect/>
          </a:stretch>
        </p:blipFill>
        <p:spPr>
          <a:xfrm>
            <a:off x="1570288" y="1051418"/>
            <a:ext cx="6003421" cy="3787282"/>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 name="Shape 82"/>
        <p:cNvGrpSpPr/>
        <p:nvPr/>
      </p:nvGrpSpPr>
      <p:grpSpPr>
        <a:xfrm>
          <a:off x="0" y="0"/>
          <a:ext cx="0" cy="0"/>
          <a:chOff x="0" y="0"/>
          <a:chExt cx="0" cy="0"/>
        </a:xfrm>
      </p:grpSpPr>
      <p:sp>
        <p:nvSpPr>
          <p:cNvPr id="83" name="Google Shape;83;p17"/>
          <p:cNvSpPr txBox="1"/>
          <p:nvPr>
            <p:ph type="title"/>
          </p:nvPr>
        </p:nvSpPr>
        <p:spPr>
          <a:xfrm>
            <a:off x="311700" y="445025"/>
            <a:ext cx="8520600" cy="13404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SzPts val="990"/>
              <a:buNone/>
            </a:pPr>
            <a:r>
              <a:rPr lang="en" sz="3720"/>
              <a:t>Mission Assignment instead of Task Assignment</a:t>
            </a:r>
            <a:endParaRPr sz="3720"/>
          </a:p>
        </p:txBody>
      </p:sp>
      <p:sp>
        <p:nvSpPr>
          <p:cNvPr id="84" name="Google Shape;84;p17"/>
          <p:cNvSpPr txBox="1"/>
          <p:nvPr>
            <p:ph idx="1" type="body"/>
          </p:nvPr>
        </p:nvSpPr>
        <p:spPr>
          <a:xfrm>
            <a:off x="1077150" y="1911175"/>
            <a:ext cx="6989700" cy="729600"/>
          </a:xfrm>
          <a:prstGeom prst="rect">
            <a:avLst/>
          </a:prstGeom>
        </p:spPr>
        <p:txBody>
          <a:bodyPr anchorCtr="0" anchor="t" bIns="91425" lIns="91425" spcFirstLastPara="1" rIns="91425" wrap="square" tIns="91425">
            <a:normAutofit fontScale="92500"/>
          </a:bodyPr>
          <a:lstStyle/>
          <a:p>
            <a:pPr indent="0" lvl="0" marL="0" rtl="0" algn="ctr">
              <a:spcBef>
                <a:spcPts val="0"/>
              </a:spcBef>
              <a:spcAft>
                <a:spcPts val="1200"/>
              </a:spcAft>
              <a:buNone/>
            </a:pPr>
            <a:r>
              <a:rPr b="1" i="1" lang="en" sz="2500"/>
              <a:t>We prefer to take “Missions” rather than “Tasks”</a:t>
            </a:r>
            <a:endParaRPr b="1" i="1" sz="25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88" name="Shape 88"/>
        <p:cNvGrpSpPr/>
        <p:nvPr/>
      </p:nvGrpSpPr>
      <p:grpSpPr>
        <a:xfrm>
          <a:off x="0" y="0"/>
          <a:ext cx="0" cy="0"/>
          <a:chOff x="0" y="0"/>
          <a:chExt cx="0" cy="0"/>
        </a:xfrm>
      </p:grpSpPr>
      <p:sp>
        <p:nvSpPr>
          <p:cNvPr id="89" name="Google Shape;89;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en"/>
              <a:t>Core Values</a:t>
            </a:r>
            <a:endParaRPr/>
          </a:p>
        </p:txBody>
      </p:sp>
      <p:sp>
        <p:nvSpPr>
          <p:cNvPr id="90" name="Google Shape;90;p18"/>
          <p:cNvSpPr txBox="1"/>
          <p:nvPr>
            <p:ph idx="1" type="body"/>
          </p:nvPr>
        </p:nvSpPr>
        <p:spPr>
          <a:xfrm>
            <a:off x="479200" y="1122900"/>
            <a:ext cx="8477700" cy="404400"/>
          </a:xfrm>
          <a:prstGeom prst="rect">
            <a:avLst/>
          </a:prstGeom>
        </p:spPr>
        <p:txBody>
          <a:bodyPr anchorCtr="0" anchor="t" bIns="91425" lIns="91425" spcFirstLastPara="1" rIns="91425" wrap="square" tIns="91425">
            <a:normAutofit fontScale="25000" lnSpcReduction="20000"/>
          </a:bodyPr>
          <a:lstStyle/>
          <a:p>
            <a:pPr indent="0" lvl="0" marL="0" rtl="0" algn="l">
              <a:spcBef>
                <a:spcPts val="0"/>
              </a:spcBef>
              <a:spcAft>
                <a:spcPts val="0"/>
              </a:spcAft>
              <a:buClr>
                <a:schemeClr val="dk1"/>
              </a:buClr>
              <a:buSzPts val="275"/>
              <a:buFont typeface="Arial"/>
              <a:buNone/>
            </a:pPr>
            <a:r>
              <a:rPr lang="en" sz="6800"/>
              <a:t>Creativity as the core values =&gt; Cultivating a culture of "</a:t>
            </a:r>
            <a:r>
              <a:rPr lang="en" sz="6800">
                <a:solidFill>
                  <a:schemeClr val="dk1"/>
                </a:solidFill>
              </a:rPr>
              <a:t>Half-clear task assignment</a:t>
            </a:r>
            <a:r>
              <a:rPr lang="en" sz="6800"/>
              <a:t>"</a:t>
            </a:r>
            <a:endParaRPr sz="6800"/>
          </a:p>
          <a:p>
            <a:pPr indent="0" lvl="0" marL="0" rtl="0" algn="l">
              <a:spcBef>
                <a:spcPts val="1200"/>
              </a:spcBef>
              <a:spcAft>
                <a:spcPts val="1200"/>
              </a:spcAft>
              <a:buNone/>
            </a:pPr>
            <a:r>
              <a:t/>
            </a:r>
            <a:endParaRPr/>
          </a:p>
        </p:txBody>
      </p:sp>
      <p:sp>
        <p:nvSpPr>
          <p:cNvPr id="91" name="Google Shape;91;p18"/>
          <p:cNvSpPr/>
          <p:nvPr/>
        </p:nvSpPr>
        <p:spPr>
          <a:xfrm>
            <a:off x="798125" y="1789400"/>
            <a:ext cx="3034800" cy="8919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Nunito"/>
              <a:ea typeface="Nunito"/>
              <a:cs typeface="Nunito"/>
              <a:sym typeface="Nunito"/>
            </a:endParaRPr>
          </a:p>
        </p:txBody>
      </p:sp>
      <p:sp>
        <p:nvSpPr>
          <p:cNvPr id="92" name="Google Shape;92;p18"/>
          <p:cNvSpPr txBox="1"/>
          <p:nvPr/>
        </p:nvSpPr>
        <p:spPr>
          <a:xfrm>
            <a:off x="862150" y="1826300"/>
            <a:ext cx="2970900" cy="818100"/>
          </a:xfrm>
          <a:prstGeom prst="rect">
            <a:avLst/>
          </a:prstGeom>
          <a:noFill/>
          <a:ln>
            <a:noFill/>
          </a:ln>
        </p:spPr>
        <p:txBody>
          <a:bodyPr anchorCtr="0" anchor="ctr" bIns="91425" lIns="91425" spcFirstLastPara="1" rIns="91425" wrap="square" tIns="91425">
            <a:noAutofit/>
          </a:bodyPr>
          <a:lstStyle/>
          <a:p>
            <a:pPr indent="0" lvl="0" marL="0" rtl="0" algn="ctr">
              <a:lnSpc>
                <a:spcPct val="115000"/>
              </a:lnSpc>
              <a:spcBef>
                <a:spcPts val="0"/>
              </a:spcBef>
              <a:spcAft>
                <a:spcPts val="1200"/>
              </a:spcAft>
              <a:buNone/>
            </a:pPr>
            <a:r>
              <a:rPr lang="en" sz="1800">
                <a:solidFill>
                  <a:schemeClr val="dk2"/>
                </a:solidFill>
                <a:latin typeface="Nunito"/>
                <a:ea typeface="Nunito"/>
                <a:cs typeface="Nunito"/>
                <a:sym typeface="Nunito"/>
              </a:rPr>
              <a:t>Motivate and increase employee productivity</a:t>
            </a:r>
            <a:endParaRPr sz="1800">
              <a:solidFill>
                <a:schemeClr val="dk2"/>
              </a:solidFill>
              <a:latin typeface="Nunito"/>
              <a:ea typeface="Nunito"/>
              <a:cs typeface="Nunito"/>
              <a:sym typeface="Nunito"/>
            </a:endParaRPr>
          </a:p>
        </p:txBody>
      </p:sp>
      <p:sp>
        <p:nvSpPr>
          <p:cNvPr id="93" name="Google Shape;93;p18"/>
          <p:cNvSpPr/>
          <p:nvPr/>
        </p:nvSpPr>
        <p:spPr>
          <a:xfrm>
            <a:off x="798125" y="3098225"/>
            <a:ext cx="3034800" cy="8919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Nunito"/>
              <a:ea typeface="Nunito"/>
              <a:cs typeface="Nunito"/>
              <a:sym typeface="Nunito"/>
            </a:endParaRPr>
          </a:p>
        </p:txBody>
      </p:sp>
      <p:sp>
        <p:nvSpPr>
          <p:cNvPr id="94" name="Google Shape;94;p18"/>
          <p:cNvSpPr/>
          <p:nvPr/>
        </p:nvSpPr>
        <p:spPr>
          <a:xfrm>
            <a:off x="5017800" y="3098225"/>
            <a:ext cx="2847600" cy="8919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Nunito"/>
              <a:ea typeface="Nunito"/>
              <a:cs typeface="Nunito"/>
              <a:sym typeface="Nunito"/>
            </a:endParaRPr>
          </a:p>
        </p:txBody>
      </p:sp>
      <p:sp>
        <p:nvSpPr>
          <p:cNvPr id="95" name="Google Shape;95;p18"/>
          <p:cNvSpPr/>
          <p:nvPr/>
        </p:nvSpPr>
        <p:spPr>
          <a:xfrm>
            <a:off x="5000700" y="1826299"/>
            <a:ext cx="2847600" cy="8181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Nunito"/>
              <a:ea typeface="Nunito"/>
              <a:cs typeface="Nunito"/>
              <a:sym typeface="Nunito"/>
            </a:endParaRPr>
          </a:p>
        </p:txBody>
      </p:sp>
      <p:sp>
        <p:nvSpPr>
          <p:cNvPr id="96" name="Google Shape;96;p18"/>
          <p:cNvSpPr txBox="1"/>
          <p:nvPr/>
        </p:nvSpPr>
        <p:spPr>
          <a:xfrm>
            <a:off x="5017800" y="1826300"/>
            <a:ext cx="2813100" cy="818100"/>
          </a:xfrm>
          <a:prstGeom prst="rect">
            <a:avLst/>
          </a:prstGeom>
          <a:noFill/>
          <a:ln>
            <a:noFill/>
          </a:ln>
        </p:spPr>
        <p:txBody>
          <a:bodyPr anchorCtr="0" anchor="ctr" bIns="91425" lIns="91425" spcFirstLastPara="1" rIns="91425" wrap="square" tIns="91425">
            <a:noAutofit/>
          </a:bodyPr>
          <a:lstStyle/>
          <a:p>
            <a:pPr indent="0" lvl="0" marL="0" rtl="0" algn="ctr">
              <a:lnSpc>
                <a:spcPct val="115000"/>
              </a:lnSpc>
              <a:spcBef>
                <a:spcPts val="0"/>
              </a:spcBef>
              <a:spcAft>
                <a:spcPts val="1200"/>
              </a:spcAft>
              <a:buNone/>
            </a:pPr>
            <a:r>
              <a:rPr lang="en" sz="1800">
                <a:solidFill>
                  <a:schemeClr val="dk2"/>
                </a:solidFill>
                <a:latin typeface="Nunito"/>
                <a:ea typeface="Nunito"/>
                <a:cs typeface="Nunito"/>
                <a:sym typeface="Nunito"/>
              </a:rPr>
              <a:t>Promote creativity and proactivity in work</a:t>
            </a:r>
            <a:endParaRPr sz="1800">
              <a:solidFill>
                <a:schemeClr val="dk2"/>
              </a:solidFill>
              <a:latin typeface="Nunito"/>
              <a:ea typeface="Nunito"/>
              <a:cs typeface="Nunito"/>
              <a:sym typeface="Nunito"/>
            </a:endParaRPr>
          </a:p>
        </p:txBody>
      </p:sp>
      <p:sp>
        <p:nvSpPr>
          <p:cNvPr id="97" name="Google Shape;97;p18"/>
          <p:cNvSpPr txBox="1"/>
          <p:nvPr/>
        </p:nvSpPr>
        <p:spPr>
          <a:xfrm>
            <a:off x="798125" y="3135125"/>
            <a:ext cx="3034800" cy="818100"/>
          </a:xfrm>
          <a:prstGeom prst="rect">
            <a:avLst/>
          </a:prstGeom>
          <a:noFill/>
          <a:ln>
            <a:noFill/>
          </a:ln>
        </p:spPr>
        <p:txBody>
          <a:bodyPr anchorCtr="0" anchor="ctr" bIns="91425" lIns="91425" spcFirstLastPara="1" rIns="91425" wrap="square" tIns="91425">
            <a:noAutofit/>
          </a:bodyPr>
          <a:lstStyle/>
          <a:p>
            <a:pPr indent="0" lvl="0" marL="0" rtl="0" algn="ctr">
              <a:lnSpc>
                <a:spcPct val="115000"/>
              </a:lnSpc>
              <a:spcBef>
                <a:spcPts val="0"/>
              </a:spcBef>
              <a:spcAft>
                <a:spcPts val="1200"/>
              </a:spcAft>
              <a:buNone/>
            </a:pPr>
            <a:r>
              <a:rPr lang="en" sz="1800">
                <a:solidFill>
                  <a:schemeClr val="dk2"/>
                </a:solidFill>
                <a:latin typeface="Nunito"/>
                <a:ea typeface="Nunito"/>
                <a:cs typeface="Nunito"/>
                <a:sym typeface="Nunito"/>
              </a:rPr>
              <a:t>Establish a flexible and dynamic work environment</a:t>
            </a:r>
            <a:endParaRPr sz="1800">
              <a:solidFill>
                <a:schemeClr val="dk2"/>
              </a:solidFill>
              <a:latin typeface="Nunito"/>
              <a:ea typeface="Nunito"/>
              <a:cs typeface="Nunito"/>
              <a:sym typeface="Nunito"/>
            </a:endParaRPr>
          </a:p>
        </p:txBody>
      </p:sp>
      <p:sp>
        <p:nvSpPr>
          <p:cNvPr id="98" name="Google Shape;98;p18"/>
          <p:cNvSpPr txBox="1"/>
          <p:nvPr/>
        </p:nvSpPr>
        <p:spPr>
          <a:xfrm>
            <a:off x="5017800" y="3135125"/>
            <a:ext cx="2813100" cy="818100"/>
          </a:xfrm>
          <a:prstGeom prst="rect">
            <a:avLst/>
          </a:prstGeom>
          <a:noFill/>
          <a:ln>
            <a:noFill/>
          </a:ln>
        </p:spPr>
        <p:txBody>
          <a:bodyPr anchorCtr="0" anchor="ctr" bIns="91425" lIns="91425" spcFirstLastPara="1" rIns="91425" wrap="square" tIns="91425">
            <a:noAutofit/>
          </a:bodyPr>
          <a:lstStyle/>
          <a:p>
            <a:pPr indent="0" lvl="0" marL="0" rtl="0" algn="ctr">
              <a:lnSpc>
                <a:spcPct val="115000"/>
              </a:lnSpc>
              <a:spcBef>
                <a:spcPts val="0"/>
              </a:spcBef>
              <a:spcAft>
                <a:spcPts val="1200"/>
              </a:spcAft>
              <a:buNone/>
            </a:pPr>
            <a:r>
              <a:rPr lang="en" sz="1800">
                <a:solidFill>
                  <a:schemeClr val="dk2"/>
                </a:solidFill>
                <a:latin typeface="Nunito"/>
                <a:ea typeface="Nunito"/>
                <a:cs typeface="Nunito"/>
                <a:sym typeface="Nunito"/>
              </a:rPr>
              <a:t>Attract and retain top talent</a:t>
            </a:r>
            <a:endParaRPr sz="1800">
              <a:solidFill>
                <a:schemeClr val="dk2"/>
              </a:solidFill>
              <a:latin typeface="Nunito"/>
              <a:ea typeface="Nunito"/>
              <a:cs typeface="Nunito"/>
              <a:sym typeface="Nunito"/>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102" name="Shape 102"/>
        <p:cNvGrpSpPr/>
        <p:nvPr/>
      </p:nvGrpSpPr>
      <p:grpSpPr>
        <a:xfrm>
          <a:off x="0" y="0"/>
          <a:ext cx="0" cy="0"/>
          <a:chOff x="0" y="0"/>
          <a:chExt cx="0" cy="0"/>
        </a:xfrm>
      </p:grpSpPr>
      <p:sp>
        <p:nvSpPr>
          <p:cNvPr id="103" name="Google Shape;103;p19"/>
          <p:cNvSpPr txBox="1"/>
          <p:nvPr>
            <p:ph type="title"/>
          </p:nvPr>
        </p:nvSpPr>
        <p:spPr>
          <a:xfrm>
            <a:off x="311700" y="445025"/>
            <a:ext cx="8595900" cy="599400"/>
          </a:xfrm>
          <a:prstGeom prst="rect">
            <a:avLst/>
          </a:prstGeom>
        </p:spPr>
        <p:txBody>
          <a:bodyPr anchorCtr="0" anchor="t" bIns="91425" lIns="91425" spcFirstLastPara="1" rIns="91425" wrap="square" tIns="91425">
            <a:noAutofit/>
          </a:bodyPr>
          <a:lstStyle/>
          <a:p>
            <a:pPr indent="457200" lvl="0" marL="457200" rtl="0" algn="l">
              <a:spcBef>
                <a:spcPts val="0"/>
              </a:spcBef>
              <a:spcAft>
                <a:spcPts val="0"/>
              </a:spcAft>
              <a:buNone/>
            </a:pPr>
            <a:r>
              <a:rPr lang="en" sz="4000"/>
              <a:t>Commitment to Employees</a:t>
            </a:r>
            <a:endParaRPr sz="4000"/>
          </a:p>
        </p:txBody>
      </p:sp>
      <p:sp>
        <p:nvSpPr>
          <p:cNvPr id="104" name="Google Shape;104;p19"/>
          <p:cNvSpPr txBox="1"/>
          <p:nvPr>
            <p:ph idx="1" type="body"/>
          </p:nvPr>
        </p:nvSpPr>
        <p:spPr>
          <a:xfrm>
            <a:off x="351150" y="1211975"/>
            <a:ext cx="8517000" cy="3626100"/>
          </a:xfrm>
          <a:prstGeom prst="rect">
            <a:avLst/>
          </a:prstGeom>
        </p:spPr>
        <p:txBody>
          <a:bodyPr anchorCtr="0" anchor="ctr" bIns="91425" lIns="91425" spcFirstLastPara="1" rIns="91425" wrap="square" tIns="91425">
            <a:normAutofit/>
          </a:bodyPr>
          <a:lstStyle/>
          <a:p>
            <a:pPr indent="457200" lvl="0" marL="457200" rtl="0" algn="l">
              <a:spcBef>
                <a:spcPts val="0"/>
              </a:spcBef>
              <a:spcAft>
                <a:spcPts val="0"/>
              </a:spcAft>
              <a:buClr>
                <a:schemeClr val="dk1"/>
              </a:buClr>
              <a:buSzPts val="1100"/>
              <a:buFont typeface="Arial"/>
              <a:buNone/>
            </a:pPr>
            <a:r>
              <a:rPr lang="en" sz="2800"/>
              <a:t>Continuous development opportunities</a:t>
            </a:r>
            <a:endParaRPr sz="2800"/>
          </a:p>
          <a:p>
            <a:pPr indent="457200" lvl="0" marL="457200" rtl="0" algn="l">
              <a:spcBef>
                <a:spcPts val="1200"/>
              </a:spcBef>
              <a:spcAft>
                <a:spcPts val="0"/>
              </a:spcAft>
              <a:buClr>
                <a:schemeClr val="dk1"/>
              </a:buClr>
              <a:buSzPts val="1100"/>
              <a:buFont typeface="Arial"/>
              <a:buNone/>
            </a:pPr>
            <a:r>
              <a:rPr lang="en" sz="2800"/>
              <a:t>Positive and inspiring work environment</a:t>
            </a:r>
            <a:endParaRPr sz="2800"/>
          </a:p>
          <a:p>
            <a:pPr indent="457200" lvl="0" marL="457200" rtl="0" algn="l">
              <a:spcBef>
                <a:spcPts val="1200"/>
              </a:spcBef>
              <a:spcAft>
                <a:spcPts val="0"/>
              </a:spcAft>
              <a:buClr>
                <a:schemeClr val="dk1"/>
              </a:buClr>
              <a:buSzPts val="1100"/>
              <a:buFont typeface="Arial"/>
              <a:buNone/>
            </a:pPr>
            <a:r>
              <a:rPr lang="en" sz="2800"/>
              <a:t>Competitive compensation and benefits</a:t>
            </a:r>
            <a:endParaRPr sz="2800"/>
          </a:p>
          <a:p>
            <a:pPr indent="0" lvl="0" marL="0" rtl="0" algn="l">
              <a:spcBef>
                <a:spcPts val="1200"/>
              </a:spcBef>
              <a:spcAft>
                <a:spcPts val="0"/>
              </a:spcAft>
              <a:buClr>
                <a:schemeClr val="dk1"/>
              </a:buClr>
              <a:buSzPts val="1100"/>
              <a:buFont typeface="Arial"/>
              <a:buNone/>
            </a:pPr>
            <a:r>
              <a:t/>
            </a:r>
            <a:endParaRPr/>
          </a:p>
          <a:p>
            <a:pPr indent="0" lvl="0" marL="0" rtl="0" algn="l">
              <a:spcBef>
                <a:spcPts val="1200"/>
              </a:spcBef>
              <a:spcAft>
                <a:spcPts val="120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108" name="Shape 108"/>
        <p:cNvGrpSpPr/>
        <p:nvPr/>
      </p:nvGrpSpPr>
      <p:grpSpPr>
        <a:xfrm>
          <a:off x="0" y="0"/>
          <a:ext cx="0" cy="0"/>
          <a:chOff x="0" y="0"/>
          <a:chExt cx="0" cy="0"/>
        </a:xfrm>
      </p:grpSpPr>
      <p:sp>
        <p:nvSpPr>
          <p:cNvPr id="109" name="Google Shape;109;p2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sz="4000"/>
              <a:t>Commitment to Customers</a:t>
            </a:r>
            <a:endParaRPr sz="4000"/>
          </a:p>
        </p:txBody>
      </p:sp>
      <p:sp>
        <p:nvSpPr>
          <p:cNvPr id="110" name="Google Shape;110;p20"/>
          <p:cNvSpPr txBox="1"/>
          <p:nvPr>
            <p:ph idx="1" type="body"/>
          </p:nvPr>
        </p:nvSpPr>
        <p:spPr>
          <a:xfrm>
            <a:off x="311700" y="364575"/>
            <a:ext cx="8520600" cy="4650900"/>
          </a:xfrm>
          <a:prstGeom prst="rect">
            <a:avLst/>
          </a:prstGeom>
        </p:spPr>
        <p:txBody>
          <a:bodyPr anchorCtr="0" anchor="ctr" bIns="91425" lIns="91425" spcFirstLastPara="1" rIns="91425" wrap="square" tIns="91425">
            <a:normAutofit/>
          </a:bodyPr>
          <a:lstStyle/>
          <a:p>
            <a:pPr indent="0" lvl="0" marL="457200" rtl="0" algn="l">
              <a:spcBef>
                <a:spcPts val="0"/>
              </a:spcBef>
              <a:spcAft>
                <a:spcPts val="0"/>
              </a:spcAft>
              <a:buNone/>
            </a:pPr>
            <a:r>
              <a:rPr lang="en" sz="3000"/>
              <a:t>Commitment to product and service quality</a:t>
            </a:r>
            <a:endParaRPr sz="3000"/>
          </a:p>
          <a:p>
            <a:pPr indent="0" lvl="0" marL="457200" rtl="0" algn="l">
              <a:spcBef>
                <a:spcPts val="1200"/>
              </a:spcBef>
              <a:spcAft>
                <a:spcPts val="1200"/>
              </a:spcAft>
              <a:buNone/>
            </a:pPr>
            <a:r>
              <a:rPr lang="en" sz="3000"/>
              <a:t>Commitment to exceptional customer service</a:t>
            </a:r>
            <a:endParaRPr sz="30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21"/>
          <p:cNvSpPr txBox="1"/>
          <p:nvPr>
            <p:ph type="ctrTitle"/>
          </p:nvPr>
        </p:nvSpPr>
        <p:spPr>
          <a:xfrm>
            <a:off x="311700" y="1451375"/>
            <a:ext cx="8520600" cy="13458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b="1" lang="en">
                <a:latin typeface="Nunito"/>
                <a:ea typeface="Nunito"/>
                <a:cs typeface="Nunito"/>
                <a:sym typeface="Nunito"/>
              </a:rPr>
              <a:t>THANK YOU</a:t>
            </a:r>
            <a:endParaRPr b="1">
              <a:latin typeface="Nunito"/>
              <a:ea typeface="Nunito"/>
              <a:cs typeface="Nunito"/>
              <a:sym typeface="Nunito"/>
            </a:endParaRPr>
          </a:p>
        </p:txBody>
      </p:sp>
      <p:pic>
        <p:nvPicPr>
          <p:cNvPr id="116" name="Google Shape;116;p21"/>
          <p:cNvPicPr preferRelativeResize="0"/>
          <p:nvPr/>
        </p:nvPicPr>
        <p:blipFill>
          <a:blip r:embed="rId3">
            <a:alphaModFix/>
          </a:blip>
          <a:stretch>
            <a:fillRect/>
          </a:stretch>
        </p:blipFill>
        <p:spPr>
          <a:xfrm>
            <a:off x="393000" y="357203"/>
            <a:ext cx="1849350" cy="65267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Dayone doc template">
  <a:themeElements>
    <a:clrScheme name="Simple Light">
      <a:dk1>
        <a:srgbClr val="000000"/>
      </a:dk1>
      <a:lt1>
        <a:srgbClr val="FFFFFF"/>
      </a:lt1>
      <a:dk2>
        <a:srgbClr val="595959"/>
      </a:dk2>
      <a:lt2>
        <a:srgbClr val="EEEEEE"/>
      </a:lt2>
      <a:accent1>
        <a:srgbClr val="1C4587"/>
      </a:accent1>
      <a:accent2>
        <a:srgbClr val="3C78D8"/>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